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0080625" cy="7559675"/>
  <p:notesSz cx="7559675" cy="10691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0" d="100"/>
          <a:sy n="40" d="100"/>
        </p:scale>
        <p:origin x="-1262" y="-82"/>
      </p:cViewPr>
      <p:guideLst>
        <p:guide orient="horz" pos="2381"/>
        <p:guide pos="317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xmlns="" id="{F7DF2CE2-7D9E-4AB7-9590-0EF99C5921F2}"/>
              </a:ext>
            </a:extLst>
          </p:cNvPr>
          <p:cNvSpPr txBox="1">
            <a:spLocks noGrp="1"/>
          </p:cNvSpPr>
          <p:nvPr>
            <p:ph type="hdr" sz="quarter"/>
          </p:nvPr>
        </p:nvSpPr>
        <p:spPr>
          <a:xfrm>
            <a:off x="0" y="0"/>
            <a:ext cx="3280684" cy="534238"/>
          </a:xfrm>
          <a:prstGeom prst="rect">
            <a:avLst/>
          </a:prstGeom>
          <a:noFill/>
          <a:ln>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Espace réservé de la date 2">
            <a:extLst>
              <a:ext uri="{FF2B5EF4-FFF2-40B4-BE49-F238E27FC236}">
                <a16:creationId xmlns:a16="http://schemas.microsoft.com/office/drawing/2014/main" xmlns="" id="{1F39A737-8B7E-4534-BB18-C84512BC6FE7}"/>
              </a:ext>
            </a:extLst>
          </p:cNvPr>
          <p:cNvSpPr txBox="1">
            <a:spLocks noGrp="1"/>
          </p:cNvSpPr>
          <p:nvPr>
            <p:ph type="dt" sz="quarter" idx="1"/>
          </p:nvPr>
        </p:nvSpPr>
        <p:spPr>
          <a:xfrm>
            <a:off x="4278962" y="0"/>
            <a:ext cx="3280684" cy="534238"/>
          </a:xfrm>
          <a:prstGeom prst="rect">
            <a:avLst/>
          </a:prstGeom>
          <a:noFill/>
          <a:ln>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rial" pitchFamily="18"/>
              <a:ea typeface="Microsoft YaHei" pitchFamily="2"/>
              <a:cs typeface="Lucida Sans" pitchFamily="2"/>
            </a:endParaRPr>
          </a:p>
        </p:txBody>
      </p:sp>
      <p:sp>
        <p:nvSpPr>
          <p:cNvPr id="4" name="Espace réservé du pied de page 3">
            <a:extLst>
              <a:ext uri="{FF2B5EF4-FFF2-40B4-BE49-F238E27FC236}">
                <a16:creationId xmlns:a16="http://schemas.microsoft.com/office/drawing/2014/main" xmlns="" id="{72F5C417-9035-4593-ADAE-1DDB477AF8F5}"/>
              </a:ext>
            </a:extLst>
          </p:cNvPr>
          <p:cNvSpPr txBox="1">
            <a:spLocks noGrp="1"/>
          </p:cNvSpPr>
          <p:nvPr>
            <p:ph type="ftr" sz="quarter" idx="2"/>
          </p:nvPr>
        </p:nvSpPr>
        <p:spPr>
          <a:xfrm>
            <a:off x="0" y="10157402"/>
            <a:ext cx="3280684" cy="534238"/>
          </a:xfrm>
          <a:prstGeom prst="rect">
            <a:avLst/>
          </a:prstGeom>
          <a:noFill/>
          <a:ln>
            <a:noFill/>
          </a:ln>
        </p:spPr>
        <p:txBody>
          <a:bodyPr vert="horz" wrap="none" lIns="90004" tIns="44997" rIns="90004" bIns="44997" anchor="b"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rial" pitchFamily="18"/>
              <a:ea typeface="Microsoft YaHei" pitchFamily="2"/>
              <a:cs typeface="Lucida Sans" pitchFamily="2"/>
            </a:endParaRPr>
          </a:p>
        </p:txBody>
      </p:sp>
      <p:sp>
        <p:nvSpPr>
          <p:cNvPr id="5" name="Espace réservé du numéro de diapositive 4">
            <a:extLst>
              <a:ext uri="{FF2B5EF4-FFF2-40B4-BE49-F238E27FC236}">
                <a16:creationId xmlns:a16="http://schemas.microsoft.com/office/drawing/2014/main" xmlns="" id="{F1D117F7-2B79-43AF-8EA3-B7BD4AFAE097}"/>
              </a:ext>
            </a:extLst>
          </p:cNvPr>
          <p:cNvSpPr txBox="1">
            <a:spLocks noGrp="1"/>
          </p:cNvSpPr>
          <p:nvPr>
            <p:ph type="sldNum" sz="quarter" idx="3"/>
          </p:nvPr>
        </p:nvSpPr>
        <p:spPr>
          <a:xfrm>
            <a:off x="4278962" y="10157402"/>
            <a:ext cx="3280684" cy="534238"/>
          </a:xfrm>
          <a:prstGeom prst="rect">
            <a:avLst/>
          </a:prstGeom>
          <a:noFill/>
          <a:ln>
            <a:noFill/>
          </a:ln>
        </p:spPr>
        <p:txBody>
          <a:bodyPr vert="horz" wrap="none" lIns="90004" tIns="44997" rIns="90004" bIns="44997"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3AE431A-E61D-4CB2-9FBF-2CF770171BF1}"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‹N°›</a:t>
            </a:fld>
            <a:endParaRPr lang="fr-FR" sz="1400" b="0" i="0" u="none" strike="noStrike" kern="1200" cap="none" spc="0" baseline="0">
              <a:solidFill>
                <a:srgbClr val="000000"/>
              </a:solidFill>
              <a:uFillTx/>
              <a:latin typeface="Arial" pitchFamily="18"/>
              <a:ea typeface="Microsoft YaHei" pitchFamily="2"/>
              <a:cs typeface="Mangal" pitchFamily="2"/>
            </a:endParaRPr>
          </a:p>
        </p:txBody>
      </p:sp>
    </p:spTree>
    <p:extLst>
      <p:ext uri="{BB962C8B-B14F-4D97-AF65-F5344CB8AC3E}">
        <p14:creationId xmlns:p14="http://schemas.microsoft.com/office/powerpoint/2010/main" val="29245200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xmlns="" id="{0E9D2BCF-C60F-4C8C-A6B4-C041B83BF812}"/>
              </a:ext>
            </a:extLst>
          </p:cNvPr>
          <p:cNvSpPr>
            <a:spLocks noGrp="1" noRot="1" noChangeAspect="1"/>
          </p:cNvSpPr>
          <p:nvPr>
            <p:ph type="sldImg" idx="2"/>
          </p:nvPr>
        </p:nvSpPr>
        <p:spPr>
          <a:xfrm>
            <a:off x="1107000" y="812517"/>
            <a:ext cx="5345280" cy="4008958"/>
          </a:xfrm>
          <a:prstGeom prst="rect">
            <a:avLst/>
          </a:prstGeom>
          <a:noFill/>
          <a:ln>
            <a:noFill/>
            <a:prstDash val="solid"/>
          </a:ln>
        </p:spPr>
      </p:sp>
      <p:sp>
        <p:nvSpPr>
          <p:cNvPr id="3" name="Espace réservé des notes 2">
            <a:extLst>
              <a:ext uri="{FF2B5EF4-FFF2-40B4-BE49-F238E27FC236}">
                <a16:creationId xmlns:a16="http://schemas.microsoft.com/office/drawing/2014/main" xmlns="" id="{8FD30302-20B2-4672-B5A8-FBCC7209C30A}"/>
              </a:ext>
            </a:extLst>
          </p:cNvPr>
          <p:cNvSpPr txBox="1">
            <a:spLocks noGrp="1"/>
          </p:cNvSpPr>
          <p:nvPr>
            <p:ph type="body" sz="quarter" idx="3"/>
          </p:nvPr>
        </p:nvSpPr>
        <p:spPr>
          <a:xfrm>
            <a:off x="755998" y="5078522"/>
            <a:ext cx="6047640" cy="4811042"/>
          </a:xfrm>
          <a:prstGeom prst="rect">
            <a:avLst/>
          </a:prstGeom>
          <a:noFill/>
          <a:ln>
            <a:noFill/>
          </a:ln>
        </p:spPr>
        <p:txBody>
          <a:bodyPr vert="horz" wrap="square" lIns="0" tIns="0" rIns="0" bIns="0" anchor="t" anchorCtr="0" compatLnSpc="1">
            <a:noAutofit/>
          </a:bodyPr>
          <a:lstStyle/>
          <a:p>
            <a:pPr lvl="0"/>
            <a:endParaRPr lang="fr-FR"/>
          </a:p>
        </p:txBody>
      </p:sp>
      <p:sp>
        <p:nvSpPr>
          <p:cNvPr id="4" name="Espace réservé de l'en-tête 3">
            <a:extLst>
              <a:ext uri="{FF2B5EF4-FFF2-40B4-BE49-F238E27FC236}">
                <a16:creationId xmlns:a16="http://schemas.microsoft.com/office/drawing/2014/main" xmlns="" id="{FEC7AC3C-4492-41CF-8460-48B761C4425D}"/>
              </a:ext>
            </a:extLst>
          </p:cNvPr>
          <p:cNvSpPr txBox="1">
            <a:spLocks noGrp="1"/>
          </p:cNvSpPr>
          <p:nvPr>
            <p:ph type="hdr" sz="quarter"/>
          </p:nvPr>
        </p:nvSpPr>
        <p:spPr>
          <a:xfrm>
            <a:off x="0" y="0"/>
            <a:ext cx="3280684" cy="534238"/>
          </a:xfrm>
          <a:prstGeom prst="rect">
            <a:avLst/>
          </a:prstGeom>
          <a:noFill/>
          <a:ln>
            <a:noFill/>
          </a:ln>
        </p:spPr>
        <p:txBody>
          <a:bodyPr vert="horz" wrap="square" lIns="0" tIns="0" rIns="0" bIns="0" anchor="t" anchorCtr="0" compatLnSpc="1">
            <a:noAutofit/>
          </a:bodyPr>
          <a:lstStyle>
            <a:lvl1pPr marL="0" marR="0" lvl="0" indent="0" algn="l" defTabSz="914400" rtl="0" fontAlgn="auto" hangingPunct="0">
              <a:lnSpc>
                <a:spcPct val="100000"/>
              </a:lnSpc>
              <a:spcBef>
                <a:spcPts val="0"/>
              </a:spcBef>
              <a:spcAft>
                <a:spcPts val="0"/>
              </a:spcAft>
              <a:buNone/>
              <a:tabLst/>
              <a:defRPr lang="fr-FR" sz="2400" b="0" i="0" u="none" strike="noStrike" kern="1200" cap="none" spc="0" baseline="0">
                <a:solidFill>
                  <a:srgbClr val="000000"/>
                </a:solidFill>
                <a:uFillTx/>
                <a:latin typeface="Times New Roman" pitchFamily="18"/>
                <a:ea typeface="Arial Unicode MS" pitchFamily="2"/>
                <a:cs typeface="Tahoma" pitchFamily="2"/>
              </a:defRPr>
            </a:lvl1pPr>
          </a:lstStyle>
          <a:p>
            <a:pPr lvl="0"/>
            <a:endParaRPr lang="fr-FR"/>
          </a:p>
        </p:txBody>
      </p:sp>
      <p:sp>
        <p:nvSpPr>
          <p:cNvPr id="5" name="Espace réservé de la date 4">
            <a:extLst>
              <a:ext uri="{FF2B5EF4-FFF2-40B4-BE49-F238E27FC236}">
                <a16:creationId xmlns:a16="http://schemas.microsoft.com/office/drawing/2014/main" xmlns="" id="{CEA05A7D-B8BB-4877-8DEB-DA75D08B2E6A}"/>
              </a:ext>
            </a:extLst>
          </p:cNvPr>
          <p:cNvSpPr txBox="1">
            <a:spLocks noGrp="1"/>
          </p:cNvSpPr>
          <p:nvPr>
            <p:ph type="dt" idx="1"/>
          </p:nvPr>
        </p:nvSpPr>
        <p:spPr>
          <a:xfrm>
            <a:off x="4278962" y="0"/>
            <a:ext cx="3280684" cy="534238"/>
          </a:xfrm>
          <a:prstGeom prst="rect">
            <a:avLst/>
          </a:prstGeom>
          <a:noFill/>
          <a:ln>
            <a:noFill/>
          </a:ln>
        </p:spPr>
        <p:txBody>
          <a:bodyPr vert="horz" wrap="square" lIns="0" tIns="0" rIns="0" bIns="0" anchor="t" anchorCtr="0" compatLnSpc="1">
            <a:noAutofit/>
          </a:bodyPr>
          <a:lstStyle>
            <a:lvl1pPr marL="0" marR="0" lvl="0" indent="0" algn="l" defTabSz="914400" rtl="0" fontAlgn="auto" hangingPunct="0">
              <a:lnSpc>
                <a:spcPct val="100000"/>
              </a:lnSpc>
              <a:spcBef>
                <a:spcPts val="0"/>
              </a:spcBef>
              <a:spcAft>
                <a:spcPts val="0"/>
              </a:spcAft>
              <a:buNone/>
              <a:tabLst/>
              <a:defRPr lang="fr-FR" sz="2400" b="0" i="0" u="none" strike="noStrike" kern="1200" cap="none" spc="0" baseline="0">
                <a:solidFill>
                  <a:srgbClr val="000000"/>
                </a:solidFill>
                <a:uFillTx/>
                <a:latin typeface="Times New Roman" pitchFamily="18"/>
                <a:ea typeface="Arial Unicode MS" pitchFamily="2"/>
                <a:cs typeface="Tahoma" pitchFamily="2"/>
              </a:defRPr>
            </a:lvl1pPr>
          </a:lstStyle>
          <a:p>
            <a:pPr lvl="0"/>
            <a:endParaRPr lang="fr-FR"/>
          </a:p>
        </p:txBody>
      </p:sp>
      <p:sp>
        <p:nvSpPr>
          <p:cNvPr id="6" name="Espace réservé du pied de page 5">
            <a:extLst>
              <a:ext uri="{FF2B5EF4-FFF2-40B4-BE49-F238E27FC236}">
                <a16:creationId xmlns:a16="http://schemas.microsoft.com/office/drawing/2014/main" xmlns="" id="{D4583D9E-0F82-41C3-A6BF-AA7A7EC132B6}"/>
              </a:ext>
            </a:extLst>
          </p:cNvPr>
          <p:cNvSpPr txBox="1">
            <a:spLocks noGrp="1"/>
          </p:cNvSpPr>
          <p:nvPr>
            <p:ph type="ftr" sz="quarter" idx="4"/>
          </p:nvPr>
        </p:nvSpPr>
        <p:spPr>
          <a:xfrm>
            <a:off x="0" y="10157402"/>
            <a:ext cx="3280684" cy="534238"/>
          </a:xfrm>
          <a:prstGeom prst="rect">
            <a:avLst/>
          </a:prstGeom>
          <a:noFill/>
          <a:ln>
            <a:noFill/>
          </a:ln>
        </p:spPr>
        <p:txBody>
          <a:bodyPr vert="horz" wrap="square" lIns="0" tIns="0" rIns="0" bIns="0" anchor="b" anchorCtr="0" compatLnSpc="1">
            <a:noAutofit/>
          </a:bodyPr>
          <a:lstStyle>
            <a:lvl1pPr marL="0" marR="0" lvl="0" indent="0" algn="l" defTabSz="914400" rtl="0" fontAlgn="auto" hangingPunct="0">
              <a:lnSpc>
                <a:spcPct val="100000"/>
              </a:lnSpc>
              <a:spcBef>
                <a:spcPts val="0"/>
              </a:spcBef>
              <a:spcAft>
                <a:spcPts val="0"/>
              </a:spcAft>
              <a:buNone/>
              <a:tabLst/>
              <a:defRPr lang="fr-FR" sz="2400" b="0" i="0" u="none" strike="noStrike" kern="1200" cap="none" spc="0" baseline="0">
                <a:solidFill>
                  <a:srgbClr val="000000"/>
                </a:solidFill>
                <a:uFillTx/>
                <a:latin typeface="Times New Roman" pitchFamily="18"/>
                <a:ea typeface="Arial Unicode MS" pitchFamily="2"/>
                <a:cs typeface="Tahoma" pitchFamily="2"/>
              </a:defRPr>
            </a:lvl1pPr>
          </a:lstStyle>
          <a:p>
            <a:pPr lvl="0"/>
            <a:endParaRPr lang="fr-FR"/>
          </a:p>
        </p:txBody>
      </p:sp>
      <p:sp>
        <p:nvSpPr>
          <p:cNvPr id="7" name="Espace réservé du numéro de diapositive 6">
            <a:extLst>
              <a:ext uri="{FF2B5EF4-FFF2-40B4-BE49-F238E27FC236}">
                <a16:creationId xmlns:a16="http://schemas.microsoft.com/office/drawing/2014/main" xmlns="" id="{2D82EBB6-2C1A-430A-AE58-A9854FA4C040}"/>
              </a:ext>
            </a:extLst>
          </p:cNvPr>
          <p:cNvSpPr txBox="1">
            <a:spLocks noGrp="1"/>
          </p:cNvSpPr>
          <p:nvPr>
            <p:ph type="sldNum" sz="quarter" idx="5"/>
          </p:nvPr>
        </p:nvSpPr>
        <p:spPr>
          <a:xfrm>
            <a:off x="4278962" y="10157402"/>
            <a:ext cx="3280684" cy="534238"/>
          </a:xfrm>
          <a:prstGeom prst="rect">
            <a:avLst/>
          </a:prstGeom>
          <a:noFill/>
          <a:ln>
            <a:noFill/>
          </a:ln>
        </p:spPr>
        <p:txBody>
          <a:bodyPr vert="horz" wrap="square" lIns="0" tIns="0" rIns="0" bIns="0" anchor="b" anchorCtr="0" compatLnSpc="1">
            <a:noAutofit/>
          </a:bodyPr>
          <a:lstStyle>
            <a:lvl1pPr marL="0" marR="0" lvl="0" indent="0" algn="r" defTabSz="914400" rtl="0" fontAlgn="auto" hangingPunct="0">
              <a:lnSpc>
                <a:spcPct val="100000"/>
              </a:lnSpc>
              <a:spcBef>
                <a:spcPts val="0"/>
              </a:spcBef>
              <a:spcAft>
                <a:spcPts val="0"/>
              </a:spcAft>
              <a:buNone/>
              <a:tabLst/>
              <a:defRPr lang="fr-FR"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fld id="{690361B9-AADC-4162-B257-9C9595BCB1FF}" type="slidenum">
              <a:rPr/>
              <a:pPr lvl="0"/>
              <a:t>‹N°›</a:t>
            </a:fld>
            <a:endParaRPr lang="fr-FR"/>
          </a:p>
        </p:txBody>
      </p:sp>
    </p:spTree>
    <p:extLst>
      <p:ext uri="{BB962C8B-B14F-4D97-AF65-F5344CB8AC3E}">
        <p14:creationId xmlns:p14="http://schemas.microsoft.com/office/powerpoint/2010/main" val="668657445"/>
      </p:ext>
    </p:extLst>
  </p:cSld>
  <p:clrMap bg1="lt1" tx1="dk1" bg2="lt2" tx2="dk2" accent1="accent1" accent2="accent2" accent3="accent3" accent4="accent4" accent5="accent5" accent6="accent6" hlink="hlink" folHlink="folHlink"/>
  <p:notesStyle>
    <a:lvl1pPr marL="215999" marR="0" lvl="0" indent="-215999" defTabSz="914400" rtl="0" fontAlgn="auto" hangingPunct="0">
      <a:lnSpc>
        <a:spcPct val="100000"/>
      </a:lnSpc>
      <a:spcBef>
        <a:spcPts val="0"/>
      </a:spcBef>
      <a:spcAft>
        <a:spcPts val="0"/>
      </a:spcAft>
      <a:buNone/>
      <a:tabLst/>
      <a:defRPr lang="fr-FR" sz="2000" b="0" i="0" u="none" strike="noStrike" kern="1200" cap="none" spc="0" baseline="0">
        <a:solidFill>
          <a:srgbClr val="000000"/>
        </a:solidFill>
        <a:uFillTx/>
        <a:latin typeface="Arial" pitchFamily="18"/>
        <a:ea typeface="Microsoft YaHei" pitchFamily="2"/>
        <a:cs typeface="Lucida Sans"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03160439-6095-4A3C-8C0A-95B04F400C94}"/>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6F242B4-07B0-4E01-A973-82E9C5206A88}"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1</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DE745C9D-11DF-417B-ADEA-0FB9051036A6}"/>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036F8B3-18E9-4740-AE95-DBA67B4BF81D}"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1</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8895D6EF-2412-4618-8CE3-2A47EADE8E6A}"/>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9C0D931C-FEFC-49EE-805F-52574B31A824}"/>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A02972DA-F88A-493B-8BEA-9847733C83D5}"/>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D81B1BD-0069-4B88-AD48-7E33F08D6616}"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10</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A54D2812-048B-41B3-88C0-9F23528E8650}"/>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46E730E-EC65-4290-9D4D-5A4F5B5003BD}"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10</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98C8B605-DDDA-4323-9FBC-0E7B36573440}"/>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E52162E1-A8AD-4DC6-BC6D-9C85546A780A}"/>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193844A5-F384-42F0-9A94-E8D78D9A718F}"/>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AECE5AD-4719-4DF8-8C26-301162C07583}"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11</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D646C78E-863B-4AA0-A98F-B160098716DF}"/>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E78628B-2411-467E-9EAD-9E6B037DE3E5}"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11</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9DA38414-1CDD-419A-993F-80032EFECED7}"/>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8507522A-DDDC-4037-B8F3-4351274C1885}"/>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FB5F4954-0348-47EE-A2A7-B88E5A3D6D2B}"/>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200E86E-9D6C-4297-9893-A0B87B8C00D0}"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12</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68B97D55-7FE9-4158-98D0-964CCC561FCD}"/>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43F0CB0-D269-4521-B5AE-CD8F86807EF6}"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12</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FE8F041F-4937-4408-8602-75D176B445C5}"/>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3F6786FA-F318-42A4-99C2-A11595940317}"/>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E3525A2A-76FC-42FF-8C4B-85D2A91A1F5D}"/>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23DDD7D-F295-4094-B4F8-D525623289DF}"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13</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5A2D7B74-1852-47AC-A152-A5A4253E8C22}"/>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12F8070-BA28-40A4-A8FB-C69DA67EB070}"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13</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D4EA0556-24AA-408F-A7B9-DC758B70C6C6}"/>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B5FF8CEE-E274-46F3-93DA-2C48A09CA1D3}"/>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CDDD6F14-FA71-4BB2-8C0F-88EFDBC9F4D1}"/>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E296FAA-B828-4EE5-8149-EE790E36E8FB}"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14</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0D34EFE1-FA76-4607-8B99-8376491631A4}"/>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CF05744-C973-45C3-A476-527172F254C3}"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14</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5590869B-F5F9-45FA-B3BA-3A8499C8439A}"/>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BF6B63CA-0C77-4BB6-B408-FD8F84B835A0}"/>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6DC27A79-E16E-4742-83E9-DF04659050E1}"/>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7CAF4C0-6635-41F9-AE8D-A84F0583A4CE}"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15</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9172C31A-4515-4886-88FE-7FF6EC417E3F}"/>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EF6AEE4-96F8-4D2C-852E-0C767EABDEFA}"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15</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3D0C153A-C229-4767-948E-15313B1D967D}"/>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07C331DE-305A-4D2A-A7A8-E499B08A33C2}"/>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C715B30D-193B-4024-845F-863D7A7FA644}"/>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D442711-4499-40AD-9C9B-CDCADC828D10}"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16</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588D88C3-0D00-472C-8816-026008E03220}"/>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B712B6F-4B85-4F11-9DC5-185C04DBF396}"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16</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813C6152-7987-4013-B82B-368BECA75B54}"/>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6A45C3DE-8D02-4AF9-8132-E6455C4D54BA}"/>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9842D993-4224-434B-A497-0DCD93FD4506}"/>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B610D7D-291F-4A2D-809E-1C45A4A9DE84}"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17</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7AA630C2-8D25-4D0C-9109-9BB7A335A001}"/>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88B619C-B8E5-4052-8BC6-3CE9529A6E7A}"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17</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88CC0C4B-5428-499B-BF66-8C2E0B362976}"/>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67D0D5C1-8ED1-45A8-A762-19E573A9656A}"/>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E73ACFF0-24EA-42DF-9002-A1A9B427FE95}"/>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74B178C-A1B4-4B6D-BD87-969C0AAB3B65}"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18</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044499D8-A4A3-4E55-846F-B0748DE48A21}"/>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B59A58D-83E8-4981-9A56-698D97B5128D}"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18</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0BD53D35-52B4-416F-AA63-0D807BFE54E2}"/>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ABB66661-8B85-46FD-8F1D-BCBB0B5B8E10}"/>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1B0AA111-2F62-417B-9DC1-919F5EBEAB78}"/>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29619B5-331B-4183-A2BC-E6748E2F2C08}"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19</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0ACD826D-61A3-403E-BA0F-DF2CDB2D0554}"/>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481B76B-6E3A-4DF3-A2A9-903C2EB394AA}"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19</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0075CE9C-21B9-4E13-A004-5E10D881EBBC}"/>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02681390-1DE0-4968-A5ED-3ED2A92ECFDF}"/>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51A7754C-A484-44C7-B111-3EACD0413746}"/>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E7B88CD-AE86-447C-99A3-83408FEE3CD1}"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2</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3F9EC50F-B486-4BF9-9EBC-305327292500}"/>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F379D99-804A-4A2E-BA4E-811DC9336781}"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2</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CF2CF8E1-66A2-4B97-B2EB-38DCFFA865CF}"/>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F7CDF075-0CC4-48E3-9784-0827F9FDBD11}"/>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2055E43D-082F-480B-B3A0-1D8819AAFD4D}"/>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5F76404-09A1-4F75-9EA6-F6D3CB7918D1}"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20</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78BD34F4-8748-4301-AD88-97DFE1FF949A}"/>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D78CD82-EB1E-4E3E-B76D-A2503003C646}"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20</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6F2370E9-6DD5-4F31-ADBB-362F73120233}"/>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311BA042-0DBF-4986-A450-3EE463EC0267}"/>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E9C6ED79-D707-4126-8F44-D3198F6086B2}"/>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B60FAB9-A807-49C4-A57B-292F7FB49604}"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21</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25A54B2B-6D7F-4963-AD2B-FB8CA8EB6C0D}"/>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23FDC54-5C1D-4C63-AABD-FA97BA846BEA}"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21</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25CEE9A9-35CE-4821-A16D-869FE8C3F6BA}"/>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85D25B54-D0E7-48F8-9786-E6433FDCB32B}"/>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E0773A2A-F0B6-45CA-9483-DF9A61A26920}"/>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3071F8A-0E11-4291-B129-212FA2DC43D4}"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22</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054427A0-90F2-47D7-ABA1-F4C785F93857}"/>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B8564A2-ADD4-4BE7-A41F-D1DAF824E081}"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22</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C5B570FE-884E-4DBC-85E9-E9D9D6AEB61D}"/>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6A35C99E-7191-42EC-8EEE-579055F743A7}"/>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A1D4B590-CF13-40DD-A774-FA1D74CF0FFD}"/>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B9A555B-C728-4E69-9D9E-BF5E6A4E2D2B}"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23</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9A3C89D1-690C-42F7-8200-16ACD0BB089B}"/>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A0E4527-6632-4077-93A8-E04C256001E2}"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23</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5E8AB70D-F8E0-4C77-9C88-1C74BE12DC70}"/>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7B2BDC7B-0532-4289-A884-C1DFBE3E4F80}"/>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CE84BADB-97E2-442A-A3F8-7DCA4E28004A}"/>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34D9D0C-67EE-432D-AD6A-204A86F90979}"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24</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51E43008-CA48-4FC4-8AC0-039EF9594C49}"/>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BE33A1F-354D-480D-BA5D-6D862A9FA5E0}"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24</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618544A2-F1A8-4C68-9262-2AD185A9FF69}"/>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EB08A947-9786-481D-8FA8-0F3E003D438A}"/>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DE4EC41E-5A7A-4721-8611-2BF7FE838130}"/>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597E1AA-E9EF-4F45-ACD7-BC9C523D6CF4}"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25</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78744551-DC6E-4B11-83F1-66888032C766}"/>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F26406F-39AC-4ED0-B24C-7E121A11FFEE}"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25</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B990671E-C3ED-4799-9C76-A7119BB80DCA}"/>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8348236D-9EBF-4CF9-9D55-8DE34F25976B}"/>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41501A9E-B492-479E-A782-DBD0CEBFF6DC}"/>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5D06E76-2204-4212-9A57-CA7B3F25D8F9}"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26</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9A9AFDE8-9135-40C1-8FD7-A2383577302B}"/>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CF9260A-76DD-439F-AE14-6188F80C0132}"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26</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71EBA0F1-D6C3-4055-BA3F-64C2072F9E9E}"/>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2E6F9510-4C58-47BC-B759-40A29B155374}"/>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15665A69-0B8C-4AE7-82CC-CDB65D6DF9FF}"/>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8B4357D-C0FB-408E-9C97-F464AC21FE31}"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27</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2BFE4516-53DB-456D-AAC2-DEB9F0C7733B}"/>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36B2B62-3803-43AA-B000-E16F19C8BE37}"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27</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A1508048-ADED-49D1-90BC-B397249291D8}"/>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0285FCF5-B9E2-45F2-A9AB-7A95B8190712}"/>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F2076B18-4BD5-4FC7-8A65-42F9980EE2D8}"/>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2BD1D58-889A-4CFB-B063-0F5EA66FAC5C}"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28</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834D7A2A-C63C-46DE-A42C-4C7D3974F630}"/>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AB15398-8DBD-4385-819C-47852C5680B6}"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28</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D013DEA2-82CB-4F68-BBB2-C456F0793470}"/>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13181A9B-1F11-4B12-B972-A57B8FD84E43}"/>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5435368E-7D78-4DD9-A368-D1D3BCDA7961}"/>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62DB066-63D9-4585-9EC0-E40007030E2F}"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29</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0DCC1E9A-F7DA-4752-93D0-198F9D166A60}"/>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4FD47F1-0CE3-45D0-A84F-C8BD27C55037}"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29</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9192F602-DAAF-4275-9C89-4F83333B3012}"/>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0488C007-37E8-4156-A50E-E17F360F0F83}"/>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9800CC93-7F06-4907-9543-517B17425295}"/>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D18FDB5-7C52-46CB-AE26-C9B224261523}"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3</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94C4495A-ED37-433A-B4EF-04478C84D0F0}"/>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A9E85C9-B78D-463F-A659-485032DC7810}"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3</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3AD5741F-1506-4A92-BF57-D18CD9856094}"/>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53AF95C2-9142-4818-8613-5A8A8CD275C7}"/>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EE99B907-4302-4F02-9DE3-79208DCCEA95}"/>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E5098F0-855C-4FAB-9E20-185996E5D926}"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30</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5FD3446E-856D-4A3A-9246-7A42DCC03CA1}"/>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6145B15-C6D4-4BA5-A67B-D5158A6ED1BD}"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30</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63656046-644B-422C-9FA3-CC240AD74427}"/>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B73ABEA8-927C-4A24-BDB6-FD0C96A9CB7C}"/>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1CD739F2-5433-41A5-99E1-4F598B48E100}"/>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AC5B1C3-0EBF-4D75-9D11-AE9F6C35E791}"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31</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B9ECCE41-E177-4544-9915-F4534041D462}"/>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FBABB7A-8D64-4B5E-8C5B-89B94FF1A07D}"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31</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65FF596C-44C1-4378-BF79-CAD517939765}"/>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597132A4-2B11-4612-A152-F56DB9759452}"/>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16B70412-24C2-4138-B6C4-B7C7C591CCEF}"/>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8FBF3C2-566B-43D9-9217-4B008C6987E7}"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32</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B7FBBC72-3473-47B6-9E1B-4F0D11F79A9F}"/>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E968B5F-BB58-4E2F-A100-D0CB55DA2EF8}"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32</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FB1F037C-E6B1-42C4-A3E8-DCAD55D5ADB3}"/>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E9398252-5D9F-4EC8-A1C8-38ABFE360684}"/>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63456B36-E22C-45FF-9EE5-A5E73147E398}"/>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8C35F9D-759D-4B80-8E42-56CE073E46F1}"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33</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F5648559-569C-49D8-A2DF-2B92A1532FDE}"/>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09D04AA-2890-4775-890B-96DA0B3EBC5D}"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33</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8AA2EA9C-0D06-4E2D-AB60-15A01F062587}"/>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9E2CA2BC-6B5F-4783-8604-E35A16DC34FF}"/>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3D4A7D8E-53B9-4BA5-A201-9245648D5052}"/>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1B84960-36E2-4909-AC5B-85829DFC38CD}"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34</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B6285107-A491-4D37-AE12-6E7FC9E18393}"/>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3AF2204-5B35-4015-8C2E-D0FA689561DA}"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34</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5F1F993E-5AF6-4578-81FD-A7CF7E958601}"/>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D9BA29F0-C8C1-4305-9753-860E6FE1E8D0}"/>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864D2158-4853-47AE-BD17-AE4BC13AF654}"/>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D42376C-7105-4468-A098-16032FFA3EC8}"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35</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FADB1C73-F29B-4CD4-8E06-7E3918534C9B}"/>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CE7E415-F4B6-46DC-9E8E-54A06A7A206D}"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35</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8D6B59AC-7C4A-4488-B173-8CBAADD278A3}"/>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3D6D25FE-81A3-40F7-BD20-C6E03BFD3C73}"/>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DCE67882-8AE8-4411-A38B-EBF28EEBB56D}"/>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DF72806-9D5C-4E27-91A1-D7BA398A7178}"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36</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165D0E9B-9D6C-4A09-B648-7A5AA2B8BB23}"/>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4DB77E1-6C31-44C7-8B3B-30A3F6974BD1}"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36</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E323FE47-5853-4159-BB85-F15085B45BC5}"/>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A92190DE-147F-4028-A958-FDA0DB1D5CB6}"/>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19991AC9-0FA8-4FFE-9453-78F04382AAC9}"/>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39FBC80-6E59-4853-AC3D-C940F816EF97}"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37</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163E9BED-213B-471A-A53D-81F09697557A}"/>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AD7A870-542C-4818-B91E-95DFC5214FD7}"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37</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478AAF69-788E-47E9-AC76-A0CE17C853E5}"/>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D9FBC740-1996-4C08-8332-43650F1F1E3B}"/>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3B65E7FF-A8F3-4981-95FB-0F580F2230B0}"/>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5857745-64FA-4489-A439-05246382D6C6}"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38</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2109D378-13ED-4D40-B9D1-627AB685CB39}"/>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F65DE4A-08FA-498A-B9F9-627F73A2EE11}"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38</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55857149-EA30-41F2-9DC0-F04B9A4FC181}"/>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6C71495C-EF69-4DCC-A080-EED43A401D51}"/>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2E82B669-4517-4628-A99E-CF3F32B28780}"/>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C168167-62E2-462F-9739-CC8CFB672179}"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39</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1D90A535-0A56-4F26-9C57-615E5F75B519}"/>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563DDD9-F4E2-4FF8-95D9-43348967BA19}"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39</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D03D4D05-3C7F-4AA4-8A89-DEE2C010A3C8}"/>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FD616E55-AA6D-4B29-BC9D-CB8D01D4C2AA}"/>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EB22C83D-489F-4A10-AA59-360BB284A1B4}"/>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A6B30D1-FB92-4474-8871-71DC76A30AA0}"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4</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DB28BA69-C464-409E-8710-244EE59B662D}"/>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74C6BB7-26E7-40E4-8193-033F7D2E0849}"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4</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8E635FAA-5D0D-4620-A3C1-1734F6534E61}"/>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E780365B-FFC7-43E4-9411-77D1D10887B9}"/>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FB025F73-5F18-45F8-B366-09B7A9B89C39}"/>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59CD29C-F879-4BBE-83F8-07DA3BE944ED}"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40</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A2A810F2-DE79-4AFF-9573-DD12572658EA}"/>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D75AB21-27AE-4F00-BCD0-ADD364F5C21F}"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40</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4B39F218-D797-4BF4-8704-C209964B6357}"/>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A922132F-3EB7-4F26-8E17-B4D2E8A55CAF}"/>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F4F9B537-DCD9-4F70-B8AE-9171B9015923}"/>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25AA1D3-A4FC-4098-9ABA-49CD0D171FD6}"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41</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AB4A7DB8-9E6E-41CC-B3F4-FD7A42EEEFD4}"/>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545591C-6C71-44C3-8024-0DC7A042766D}"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41</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9CC1D585-3B85-4F00-BA7B-4B4E04EBE4E8}"/>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A4856B3C-7EBE-4BEB-A9CF-D739959B0B85}"/>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26279270-FB06-457C-9729-B716B51C7584}"/>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F118DA8-B273-47B9-B0E3-F60C5DFDDC9C}"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5</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0C4036BA-6F76-4600-9E95-B2B0C29BEEAA}"/>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50C5A13-1829-4C82-942B-94FF82322998}"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5</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73461341-6D92-4B7B-B5EE-1FCFF006AAF7}"/>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F363B085-AE92-44BE-83F1-09B83CC475A0}"/>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33A3D0CD-9AE9-4887-AE14-6067F7B30CB7}"/>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A263FAD-B191-460B-B95C-6CD38DBE1952}"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6</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50DABF39-42C7-437C-9510-4875657D8E81}"/>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4FDD8C5-921B-4BA9-BA51-D44BD78D0445}"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6</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7E98D6E3-AE8F-4C65-9330-5B0CE81BEF10}"/>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3EC86EF1-624E-43FB-A9F7-D56E9FFDB525}"/>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1377A35E-12A7-47D0-A77A-9333AB6F16F4}"/>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355C4B6-8417-4C3D-9408-C88D8ABC675C}"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7</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E5F11B8A-616B-4D52-85E9-AB53831FC8D6}"/>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D9E29FC-87D3-4249-A8A6-FA6607578B0C}"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7</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92A8619A-39C7-488F-BE23-A5F9AD32BB9A}"/>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494BC52A-4014-4017-962A-261A06BD272C}"/>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3209E31A-4755-4ADD-BE75-B26AFBD2093C}"/>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DAC5EF9-C987-4C64-BBC3-C291D6CCF183}"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8</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BE7E553E-4484-4A93-B0D0-B33EFC65655D}"/>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23D2E94-087C-497F-AB40-343B42D731D0}"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8</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E5D652D7-279F-44D5-97A3-6D3E3E85CEA4}"/>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4A7D752E-2EAE-49D9-A099-EA15A3060B33}"/>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xmlns="" id="{622270F2-A4F6-460B-820D-9962C84AA455}"/>
              </a:ext>
            </a:extLst>
          </p:cNvPr>
          <p:cNvSpPr txBox="1"/>
          <p:nvPr/>
        </p:nvSpPr>
        <p:spPr>
          <a:xfrm>
            <a:off x="4278962" y="10157402"/>
            <a:ext cx="3280684"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FFE5D80-4103-4988-B833-675203F7ED0B}"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9</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u numéro de diapositive 6">
            <a:extLst>
              <a:ext uri="{FF2B5EF4-FFF2-40B4-BE49-F238E27FC236}">
                <a16:creationId xmlns:a16="http://schemas.microsoft.com/office/drawing/2014/main" xmlns="" id="{EE0BB76F-C8B7-4F8A-BB0C-28D8AFA0E449}"/>
              </a:ext>
            </a:extLst>
          </p:cNvPr>
          <p:cNvSpPr txBox="1"/>
          <p:nvPr/>
        </p:nvSpPr>
        <p:spPr>
          <a:xfrm>
            <a:off x="4278962" y="10157402"/>
            <a:ext cx="3280684" cy="534238"/>
          </a:xfrm>
          <a:prstGeom prst="rect">
            <a:avLst/>
          </a:prstGeom>
          <a:noFill/>
          <a:ln>
            <a:noFill/>
          </a:ln>
        </p:spPr>
        <p:txBody>
          <a:bodyPr vert="horz" wrap="square" lIns="0" tIns="0" rIns="0" bIns="0" anchor="b"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80CC5BB-FF57-406F-8C91-87590114E786}"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9</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Espace réservé de l'image des diapositives 1">
            <a:extLst>
              <a:ext uri="{FF2B5EF4-FFF2-40B4-BE49-F238E27FC236}">
                <a16:creationId xmlns:a16="http://schemas.microsoft.com/office/drawing/2014/main" xmlns="" id="{6B0062C0-573C-4521-9A52-0A5BD82FFE46}"/>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5" name="Espace réservé des notes 2">
            <a:extLst>
              <a:ext uri="{FF2B5EF4-FFF2-40B4-BE49-F238E27FC236}">
                <a16:creationId xmlns:a16="http://schemas.microsoft.com/office/drawing/2014/main" xmlns="" id="{0F559DCF-7DB6-490D-B76C-201A6A757E1B}"/>
              </a:ext>
            </a:extLst>
          </p:cNvPr>
          <p:cNvSpPr txBox="1">
            <a:spLocks noGrp="1"/>
          </p:cNvSpPr>
          <p:nvPr>
            <p:ph type="body" sz="quarter" idx="1"/>
          </p:nvPr>
        </p:nvSpPr>
        <p:spPr/>
        <p:txBody>
          <a:bodyPr/>
          <a:lstStyle/>
          <a:p>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E7A82E1-E9FA-4537-AB68-11E468222469}"/>
              </a:ext>
            </a:extLst>
          </p:cNvPr>
          <p:cNvSpPr txBox="1">
            <a:spLocks noGrp="1"/>
          </p:cNvSpPr>
          <p:nvPr>
            <p:ph type="ctrTitle"/>
          </p:nvPr>
        </p:nvSpPr>
        <p:spPr>
          <a:xfrm>
            <a:off x="1260363" y="1236597"/>
            <a:ext cx="7559637" cy="2631963"/>
          </a:xfrm>
        </p:spPr>
        <p:txBody>
          <a:bodyPr anchor="b"/>
          <a:lstStyle>
            <a:lvl1pPr>
              <a:defRPr sz="6000"/>
            </a:lvl1pPr>
          </a:lstStyle>
          <a:p>
            <a:pPr lvl="0"/>
            <a:r>
              <a:rPr lang="fr-FR"/>
              <a:t>Modifiez le style du titre</a:t>
            </a:r>
          </a:p>
        </p:txBody>
      </p:sp>
      <p:sp>
        <p:nvSpPr>
          <p:cNvPr id="3" name="Sous-titre 2">
            <a:extLst>
              <a:ext uri="{FF2B5EF4-FFF2-40B4-BE49-F238E27FC236}">
                <a16:creationId xmlns:a16="http://schemas.microsoft.com/office/drawing/2014/main" xmlns="" id="{ED645D62-2016-4695-9FDF-2A715ED0F58B}"/>
              </a:ext>
            </a:extLst>
          </p:cNvPr>
          <p:cNvSpPr txBox="1">
            <a:spLocks noGrp="1"/>
          </p:cNvSpPr>
          <p:nvPr>
            <p:ph type="subTitle" idx="1"/>
          </p:nvPr>
        </p:nvSpPr>
        <p:spPr>
          <a:xfrm>
            <a:off x="1260363" y="3970443"/>
            <a:ext cx="7559637" cy="1825563"/>
          </a:xfrm>
        </p:spPr>
        <p:txBody>
          <a:bodyPr anchorCtr="1"/>
          <a:lstStyle>
            <a:lvl1pPr algn="ctr">
              <a:defRPr sz="2400"/>
            </a:lvl1pPr>
          </a:lstStyle>
          <a:p>
            <a:pPr lvl="0"/>
            <a:r>
              <a:rPr lang="fr-FR"/>
              <a:t>Modifier le style des sous-titres du masque</a:t>
            </a:r>
          </a:p>
        </p:txBody>
      </p:sp>
      <p:sp>
        <p:nvSpPr>
          <p:cNvPr id="4" name="Espace réservé de la date 3">
            <a:extLst>
              <a:ext uri="{FF2B5EF4-FFF2-40B4-BE49-F238E27FC236}">
                <a16:creationId xmlns:a16="http://schemas.microsoft.com/office/drawing/2014/main" xmlns="" id="{0B5AE398-A307-4271-BDB9-E7C7A8174413}"/>
              </a:ext>
            </a:extLst>
          </p:cNvPr>
          <p:cNvSpPr txBox="1">
            <a:spLocks noGrp="1"/>
          </p:cNvSpPr>
          <p:nvPr>
            <p:ph type="dt" sz="half" idx="7"/>
          </p:nvPr>
        </p:nvSpPr>
        <p:spPr/>
        <p:txBody>
          <a:bodyPr/>
          <a:lstStyle>
            <a:lvl1pPr>
              <a:defRPr/>
            </a:lvl1pPr>
          </a:lstStyle>
          <a:p>
            <a:pPr lvl="0"/>
            <a:endParaRPr lang="fr-FR"/>
          </a:p>
        </p:txBody>
      </p:sp>
      <p:sp>
        <p:nvSpPr>
          <p:cNvPr id="5" name="Espace réservé du pied de page 4">
            <a:extLst>
              <a:ext uri="{FF2B5EF4-FFF2-40B4-BE49-F238E27FC236}">
                <a16:creationId xmlns:a16="http://schemas.microsoft.com/office/drawing/2014/main" xmlns="" id="{DD5E65E2-4563-4D13-9A2D-003D6DE0E707}"/>
              </a:ext>
            </a:extLst>
          </p:cNvPr>
          <p:cNvSpPr txBox="1">
            <a:spLocks noGrp="1"/>
          </p:cNvSpPr>
          <p:nvPr>
            <p:ph type="ftr" sz="quarter" idx="9"/>
          </p:nvPr>
        </p:nvSpPr>
        <p:spPr/>
        <p:txBody>
          <a:bodyPr/>
          <a:lstStyle>
            <a:lvl1pPr>
              <a:defRPr/>
            </a:lvl1pPr>
          </a:lstStyle>
          <a:p>
            <a:pPr lvl="0"/>
            <a:endParaRPr lang="fr-FR"/>
          </a:p>
        </p:txBody>
      </p:sp>
      <p:sp>
        <p:nvSpPr>
          <p:cNvPr id="6" name="Espace réservé du numéro de diapositive 5">
            <a:extLst>
              <a:ext uri="{FF2B5EF4-FFF2-40B4-BE49-F238E27FC236}">
                <a16:creationId xmlns:a16="http://schemas.microsoft.com/office/drawing/2014/main" xmlns="" id="{240B1347-6359-4D25-B868-AFB659771145}"/>
              </a:ext>
            </a:extLst>
          </p:cNvPr>
          <p:cNvSpPr txBox="1">
            <a:spLocks noGrp="1"/>
          </p:cNvSpPr>
          <p:nvPr>
            <p:ph type="sldNum" sz="quarter" idx="8"/>
          </p:nvPr>
        </p:nvSpPr>
        <p:spPr/>
        <p:txBody>
          <a:bodyPr/>
          <a:lstStyle>
            <a:lvl1pPr>
              <a:defRPr/>
            </a:lvl1pPr>
          </a:lstStyle>
          <a:p>
            <a:pPr lvl="0"/>
            <a:fld id="{8166F42B-1116-47F1-909B-03CC1F274DC5}" type="slidenum">
              <a:rPr/>
              <a:pPr lvl="0"/>
              <a:t>‹N°›</a:t>
            </a:fld>
            <a:endParaRPr lang="fr-FR"/>
          </a:p>
        </p:txBody>
      </p:sp>
    </p:spTree>
    <p:extLst>
      <p:ext uri="{BB962C8B-B14F-4D97-AF65-F5344CB8AC3E}">
        <p14:creationId xmlns:p14="http://schemas.microsoft.com/office/powerpoint/2010/main" val="1419624339"/>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BDC1C0-2A4E-47B6-AAA4-C0B28ACDC18E}"/>
              </a:ext>
            </a:extLst>
          </p:cNvPr>
          <p:cNvSpPr txBox="1">
            <a:spLocks noGrp="1"/>
          </p:cNvSpPr>
          <p:nvPr>
            <p:ph type="title"/>
          </p:nvPr>
        </p:nvSpPr>
        <p:spPr/>
        <p:txBody>
          <a:bodyPr/>
          <a:lstStyle>
            <a:lvl1pPr>
              <a:defRPr/>
            </a:lvl1pPr>
          </a:lstStyle>
          <a:p>
            <a:pPr lvl="0"/>
            <a:r>
              <a:rPr lang="fr-FR"/>
              <a:t>Modifiez le style du titre</a:t>
            </a:r>
          </a:p>
        </p:txBody>
      </p:sp>
      <p:sp>
        <p:nvSpPr>
          <p:cNvPr id="3" name="Espace réservé du texte vertical 2">
            <a:extLst>
              <a:ext uri="{FF2B5EF4-FFF2-40B4-BE49-F238E27FC236}">
                <a16:creationId xmlns:a16="http://schemas.microsoft.com/office/drawing/2014/main" xmlns="" id="{F2CD0266-DD56-47D3-9478-4597EC04E972}"/>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76A5CF79-20B9-466A-A50E-492ABE25123C}"/>
              </a:ext>
            </a:extLst>
          </p:cNvPr>
          <p:cNvSpPr txBox="1">
            <a:spLocks noGrp="1"/>
          </p:cNvSpPr>
          <p:nvPr>
            <p:ph type="dt" sz="half" idx="7"/>
          </p:nvPr>
        </p:nvSpPr>
        <p:spPr/>
        <p:txBody>
          <a:bodyPr/>
          <a:lstStyle>
            <a:lvl1pPr>
              <a:defRPr/>
            </a:lvl1pPr>
          </a:lstStyle>
          <a:p>
            <a:pPr lvl="0"/>
            <a:endParaRPr lang="fr-FR"/>
          </a:p>
        </p:txBody>
      </p:sp>
      <p:sp>
        <p:nvSpPr>
          <p:cNvPr id="5" name="Espace réservé du pied de page 4">
            <a:extLst>
              <a:ext uri="{FF2B5EF4-FFF2-40B4-BE49-F238E27FC236}">
                <a16:creationId xmlns:a16="http://schemas.microsoft.com/office/drawing/2014/main" xmlns="" id="{3B992548-1CBF-47A9-B7DF-8402B6A99FE5}"/>
              </a:ext>
            </a:extLst>
          </p:cNvPr>
          <p:cNvSpPr txBox="1">
            <a:spLocks noGrp="1"/>
          </p:cNvSpPr>
          <p:nvPr>
            <p:ph type="ftr" sz="quarter" idx="9"/>
          </p:nvPr>
        </p:nvSpPr>
        <p:spPr/>
        <p:txBody>
          <a:bodyPr/>
          <a:lstStyle>
            <a:lvl1pPr>
              <a:defRPr/>
            </a:lvl1pPr>
          </a:lstStyle>
          <a:p>
            <a:pPr lvl="0"/>
            <a:endParaRPr lang="fr-FR"/>
          </a:p>
        </p:txBody>
      </p:sp>
      <p:sp>
        <p:nvSpPr>
          <p:cNvPr id="6" name="Espace réservé du numéro de diapositive 5">
            <a:extLst>
              <a:ext uri="{FF2B5EF4-FFF2-40B4-BE49-F238E27FC236}">
                <a16:creationId xmlns:a16="http://schemas.microsoft.com/office/drawing/2014/main" xmlns="" id="{CE741C83-4568-428B-B6E8-0AFCB9AD05B5}"/>
              </a:ext>
            </a:extLst>
          </p:cNvPr>
          <p:cNvSpPr txBox="1">
            <a:spLocks noGrp="1"/>
          </p:cNvSpPr>
          <p:nvPr>
            <p:ph type="sldNum" sz="quarter" idx="8"/>
          </p:nvPr>
        </p:nvSpPr>
        <p:spPr/>
        <p:txBody>
          <a:bodyPr/>
          <a:lstStyle>
            <a:lvl1pPr>
              <a:defRPr/>
            </a:lvl1pPr>
          </a:lstStyle>
          <a:p>
            <a:pPr lvl="0"/>
            <a:fld id="{A254563E-3E9E-4F22-8FF4-0524103BB21B}" type="slidenum">
              <a:rPr/>
              <a:pPr lvl="0"/>
              <a:t>‹N°›</a:t>
            </a:fld>
            <a:endParaRPr lang="fr-FR"/>
          </a:p>
        </p:txBody>
      </p:sp>
    </p:spTree>
    <p:extLst>
      <p:ext uri="{BB962C8B-B14F-4D97-AF65-F5344CB8AC3E}">
        <p14:creationId xmlns:p14="http://schemas.microsoft.com/office/powerpoint/2010/main" val="3644007105"/>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xmlns="" id="{F75C72D2-6632-4B9E-BFB1-767071257EC6}"/>
              </a:ext>
            </a:extLst>
          </p:cNvPr>
          <p:cNvSpPr txBox="1">
            <a:spLocks noGrp="1"/>
          </p:cNvSpPr>
          <p:nvPr>
            <p:ph type="title" orient="vert"/>
          </p:nvPr>
        </p:nvSpPr>
        <p:spPr>
          <a:xfrm>
            <a:off x="7308716" y="301678"/>
            <a:ext cx="2266916" cy="6456240"/>
          </a:xfrm>
        </p:spPr>
        <p:txBody>
          <a:bodyPr vert="eaVert"/>
          <a:lstStyle>
            <a:lvl1pPr>
              <a:defRPr/>
            </a:lvl1pPr>
          </a:lstStyle>
          <a:p>
            <a:pPr lvl="0"/>
            <a:r>
              <a:rPr lang="fr-FR"/>
              <a:t>Modifiez le style du titre</a:t>
            </a:r>
          </a:p>
        </p:txBody>
      </p:sp>
      <p:sp>
        <p:nvSpPr>
          <p:cNvPr id="3" name="Espace réservé du texte vertical 2">
            <a:extLst>
              <a:ext uri="{FF2B5EF4-FFF2-40B4-BE49-F238E27FC236}">
                <a16:creationId xmlns:a16="http://schemas.microsoft.com/office/drawing/2014/main" xmlns="" id="{073CCE15-877B-4DAE-BB00-083272FBEB1E}"/>
              </a:ext>
            </a:extLst>
          </p:cNvPr>
          <p:cNvSpPr txBox="1">
            <a:spLocks noGrp="1"/>
          </p:cNvSpPr>
          <p:nvPr>
            <p:ph type="body" orient="vert" idx="1"/>
          </p:nvPr>
        </p:nvSpPr>
        <p:spPr>
          <a:xfrm>
            <a:off x="503276" y="301678"/>
            <a:ext cx="6653156" cy="6456240"/>
          </a:xfrm>
        </p:spPr>
        <p:txBody>
          <a:bodyPr vert="eaVert"/>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9EE44EF9-1EFD-4513-9DCA-8AC89471F208}"/>
              </a:ext>
            </a:extLst>
          </p:cNvPr>
          <p:cNvSpPr txBox="1">
            <a:spLocks noGrp="1"/>
          </p:cNvSpPr>
          <p:nvPr>
            <p:ph type="dt" sz="half" idx="7"/>
          </p:nvPr>
        </p:nvSpPr>
        <p:spPr/>
        <p:txBody>
          <a:bodyPr/>
          <a:lstStyle>
            <a:lvl1pPr>
              <a:defRPr/>
            </a:lvl1pPr>
          </a:lstStyle>
          <a:p>
            <a:pPr lvl="0"/>
            <a:endParaRPr lang="fr-FR"/>
          </a:p>
        </p:txBody>
      </p:sp>
      <p:sp>
        <p:nvSpPr>
          <p:cNvPr id="5" name="Espace réservé du pied de page 4">
            <a:extLst>
              <a:ext uri="{FF2B5EF4-FFF2-40B4-BE49-F238E27FC236}">
                <a16:creationId xmlns:a16="http://schemas.microsoft.com/office/drawing/2014/main" xmlns="" id="{0CDC387A-70B8-4739-8C9A-0C8621DB8F56}"/>
              </a:ext>
            </a:extLst>
          </p:cNvPr>
          <p:cNvSpPr txBox="1">
            <a:spLocks noGrp="1"/>
          </p:cNvSpPr>
          <p:nvPr>
            <p:ph type="ftr" sz="quarter" idx="9"/>
          </p:nvPr>
        </p:nvSpPr>
        <p:spPr/>
        <p:txBody>
          <a:bodyPr/>
          <a:lstStyle>
            <a:lvl1pPr>
              <a:defRPr/>
            </a:lvl1pPr>
          </a:lstStyle>
          <a:p>
            <a:pPr lvl="0"/>
            <a:endParaRPr lang="fr-FR"/>
          </a:p>
        </p:txBody>
      </p:sp>
      <p:sp>
        <p:nvSpPr>
          <p:cNvPr id="6" name="Espace réservé du numéro de diapositive 5">
            <a:extLst>
              <a:ext uri="{FF2B5EF4-FFF2-40B4-BE49-F238E27FC236}">
                <a16:creationId xmlns:a16="http://schemas.microsoft.com/office/drawing/2014/main" xmlns="" id="{0A5DF302-E7BB-42E2-B6F1-4CFC8443F538}"/>
              </a:ext>
            </a:extLst>
          </p:cNvPr>
          <p:cNvSpPr txBox="1">
            <a:spLocks noGrp="1"/>
          </p:cNvSpPr>
          <p:nvPr>
            <p:ph type="sldNum" sz="quarter" idx="8"/>
          </p:nvPr>
        </p:nvSpPr>
        <p:spPr/>
        <p:txBody>
          <a:bodyPr/>
          <a:lstStyle>
            <a:lvl1pPr>
              <a:defRPr/>
            </a:lvl1pPr>
          </a:lstStyle>
          <a:p>
            <a:pPr lvl="0"/>
            <a:fld id="{06CA5251-72A8-4AB7-A9D6-3AB754E5C199}" type="slidenum">
              <a:rPr/>
              <a:pPr lvl="0"/>
              <a:t>‹N°›</a:t>
            </a:fld>
            <a:endParaRPr lang="fr-FR"/>
          </a:p>
        </p:txBody>
      </p:sp>
    </p:spTree>
    <p:extLst>
      <p:ext uri="{BB962C8B-B14F-4D97-AF65-F5344CB8AC3E}">
        <p14:creationId xmlns:p14="http://schemas.microsoft.com/office/powerpoint/2010/main" val="4060832403"/>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0103BBF-EC4B-46C9-B551-B1D20EFD0BF9}"/>
              </a:ext>
            </a:extLst>
          </p:cNvPr>
          <p:cNvSpPr txBox="1">
            <a:spLocks noGrp="1"/>
          </p:cNvSpPr>
          <p:nvPr>
            <p:ph type="title"/>
          </p:nvPr>
        </p:nvSpPr>
        <p:spPr/>
        <p:txBody>
          <a:bodyPr/>
          <a:lstStyle>
            <a:lvl1pPr>
              <a:defRPr/>
            </a:lvl1pPr>
          </a:lstStyle>
          <a:p>
            <a:pPr lvl="0"/>
            <a:r>
              <a:rPr lang="fr-FR"/>
              <a:t>Modifiez le style du titre</a:t>
            </a:r>
          </a:p>
        </p:txBody>
      </p:sp>
      <p:sp>
        <p:nvSpPr>
          <p:cNvPr id="3" name="Espace réservé du contenu 2">
            <a:extLst>
              <a:ext uri="{FF2B5EF4-FFF2-40B4-BE49-F238E27FC236}">
                <a16:creationId xmlns:a16="http://schemas.microsoft.com/office/drawing/2014/main" xmlns="" id="{0CC482CC-42A3-4160-B175-C9E71A887C04}"/>
              </a:ext>
            </a:extLst>
          </p:cNvPr>
          <p:cNvSpPr txBox="1">
            <a:spLocks noGrp="1"/>
          </p:cNvSpPr>
          <p:nvPr>
            <p:ph type="title" idx="4294967295"/>
          </p:nvPr>
        </p:nvSpPr>
        <p:spPr>
          <a:xfrm>
            <a:off x="503998" y="1769043"/>
            <a:ext cx="9071643" cy="4989240"/>
          </a:xfrm>
        </p:spPr>
        <p:txBody>
          <a:bodyPr anchor="t"/>
          <a:lstStyle>
            <a:lvl1pPr>
              <a:spcAft>
                <a:spcPts val="1415"/>
              </a:spcAft>
              <a:defRPr sz="3200"/>
            </a:lvl1pPr>
          </a:lstStyle>
          <a:p>
            <a:pPr lvl="0"/>
            <a:r>
              <a:rPr lang="fr-FR"/>
              <a:t>Modifier les styles du texte du masque</a:t>
            </a:r>
            <a:br>
              <a:rPr lang="fr-FR"/>
            </a:br>
            <a:r>
              <a:rPr lang="fr-FR"/>
              <a:t>Deuxième niveau</a:t>
            </a:r>
            <a:br>
              <a:rPr lang="fr-FR"/>
            </a:br>
            <a:r>
              <a:rPr lang="fr-FR"/>
              <a:t>Troisième niveau</a:t>
            </a:r>
            <a:br>
              <a:rPr lang="fr-FR"/>
            </a:br>
            <a:r>
              <a:rPr lang="fr-FR"/>
              <a:t>Quatrième niveau</a:t>
            </a:r>
            <a:br>
              <a:rPr lang="fr-FR"/>
            </a:br>
            <a:r>
              <a:rPr lang="fr-FR"/>
              <a:t>Cinquième niveau</a:t>
            </a:r>
          </a:p>
        </p:txBody>
      </p:sp>
      <p:sp>
        <p:nvSpPr>
          <p:cNvPr id="4" name="Espace réservé de la date 3">
            <a:extLst>
              <a:ext uri="{FF2B5EF4-FFF2-40B4-BE49-F238E27FC236}">
                <a16:creationId xmlns:a16="http://schemas.microsoft.com/office/drawing/2014/main" xmlns="" id="{78E748DC-216B-40B6-A704-B04730A8AB3A}"/>
              </a:ext>
            </a:extLst>
          </p:cNvPr>
          <p:cNvSpPr txBox="1">
            <a:spLocks noGrp="1"/>
          </p:cNvSpPr>
          <p:nvPr>
            <p:ph type="dt" sz="half" idx="7"/>
          </p:nvPr>
        </p:nvSpPr>
        <p:spPr/>
        <p:txBody>
          <a:bodyPr/>
          <a:lstStyle>
            <a:lvl1pPr>
              <a:defRPr/>
            </a:lvl1pPr>
          </a:lstStyle>
          <a:p>
            <a:pPr lvl="0"/>
            <a:endParaRPr lang="fr-FR"/>
          </a:p>
        </p:txBody>
      </p:sp>
      <p:sp>
        <p:nvSpPr>
          <p:cNvPr id="5" name="Espace réservé du pied de page 4">
            <a:extLst>
              <a:ext uri="{FF2B5EF4-FFF2-40B4-BE49-F238E27FC236}">
                <a16:creationId xmlns:a16="http://schemas.microsoft.com/office/drawing/2014/main" xmlns="" id="{7E27BD5E-C8DD-42D6-B621-F5B7F21110BF}"/>
              </a:ext>
            </a:extLst>
          </p:cNvPr>
          <p:cNvSpPr txBox="1">
            <a:spLocks noGrp="1"/>
          </p:cNvSpPr>
          <p:nvPr>
            <p:ph type="ftr" sz="quarter" idx="9"/>
          </p:nvPr>
        </p:nvSpPr>
        <p:spPr/>
        <p:txBody>
          <a:bodyPr/>
          <a:lstStyle>
            <a:lvl1pPr>
              <a:defRPr/>
            </a:lvl1pPr>
          </a:lstStyle>
          <a:p>
            <a:pPr lvl="0"/>
            <a:endParaRPr lang="fr-FR"/>
          </a:p>
        </p:txBody>
      </p:sp>
      <p:sp>
        <p:nvSpPr>
          <p:cNvPr id="6" name="Espace réservé du numéro de diapositive 5">
            <a:extLst>
              <a:ext uri="{FF2B5EF4-FFF2-40B4-BE49-F238E27FC236}">
                <a16:creationId xmlns:a16="http://schemas.microsoft.com/office/drawing/2014/main" xmlns="" id="{C33C45E0-C3D2-452A-B32D-E3EB393A2227}"/>
              </a:ext>
            </a:extLst>
          </p:cNvPr>
          <p:cNvSpPr txBox="1">
            <a:spLocks noGrp="1"/>
          </p:cNvSpPr>
          <p:nvPr>
            <p:ph type="sldNum" sz="quarter" idx="8"/>
          </p:nvPr>
        </p:nvSpPr>
        <p:spPr/>
        <p:txBody>
          <a:bodyPr/>
          <a:lstStyle>
            <a:lvl1pPr>
              <a:defRPr/>
            </a:lvl1pPr>
          </a:lstStyle>
          <a:p>
            <a:pPr lvl="0"/>
            <a:fld id="{5F14D635-0A6E-47CE-8B0A-018F724CEEB5}" type="slidenum">
              <a:rPr/>
              <a:pPr lvl="0"/>
              <a:t>‹N°›</a:t>
            </a:fld>
            <a:endParaRPr lang="fr-FR"/>
          </a:p>
        </p:txBody>
      </p:sp>
    </p:spTree>
    <p:extLst>
      <p:ext uri="{BB962C8B-B14F-4D97-AF65-F5344CB8AC3E}">
        <p14:creationId xmlns:p14="http://schemas.microsoft.com/office/powerpoint/2010/main" val="2984924349"/>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871ABE5-B5F8-4E22-9C1D-69018F580350}"/>
              </a:ext>
            </a:extLst>
          </p:cNvPr>
          <p:cNvSpPr txBox="1">
            <a:spLocks noGrp="1"/>
          </p:cNvSpPr>
          <p:nvPr>
            <p:ph type="title"/>
          </p:nvPr>
        </p:nvSpPr>
        <p:spPr>
          <a:xfrm>
            <a:off x="687235" y="1884240"/>
            <a:ext cx="8694718" cy="3144959"/>
          </a:xfrm>
        </p:spPr>
        <p:txBody>
          <a:bodyPr anchor="b"/>
          <a:lstStyle>
            <a:lvl1pPr>
              <a:defRPr sz="6000"/>
            </a:lvl1pPr>
          </a:lstStyle>
          <a:p>
            <a:pPr lvl="0"/>
            <a:r>
              <a:rPr lang="fr-FR"/>
              <a:t>Modifiez le style du titre</a:t>
            </a:r>
          </a:p>
        </p:txBody>
      </p:sp>
      <p:sp>
        <p:nvSpPr>
          <p:cNvPr id="3" name="Espace réservé du texte 2">
            <a:extLst>
              <a:ext uri="{FF2B5EF4-FFF2-40B4-BE49-F238E27FC236}">
                <a16:creationId xmlns:a16="http://schemas.microsoft.com/office/drawing/2014/main" xmlns="" id="{2F3DA087-E07C-482A-80DE-967D3168DFFB}"/>
              </a:ext>
            </a:extLst>
          </p:cNvPr>
          <p:cNvSpPr txBox="1">
            <a:spLocks noGrp="1"/>
          </p:cNvSpPr>
          <p:nvPr>
            <p:ph type="body" idx="1"/>
          </p:nvPr>
        </p:nvSpPr>
        <p:spPr>
          <a:xfrm>
            <a:off x="687235" y="5059439"/>
            <a:ext cx="8694718" cy="1652759"/>
          </a:xfrm>
        </p:spPr>
        <p:txBody>
          <a:bodyPr/>
          <a:lstStyle>
            <a:lvl1pPr>
              <a:defRPr sz="2400">
                <a:solidFill>
                  <a:srgbClr val="898989"/>
                </a:solidFill>
              </a:defRPr>
            </a:lvl1pPr>
          </a:lstStyle>
          <a:p>
            <a:pPr lvl="0"/>
            <a:r>
              <a:rPr lang="fr-FR"/>
              <a:t>Modifier les styles du texte du masque</a:t>
            </a:r>
          </a:p>
        </p:txBody>
      </p:sp>
      <p:sp>
        <p:nvSpPr>
          <p:cNvPr id="4" name="Espace réservé de la date 3">
            <a:extLst>
              <a:ext uri="{FF2B5EF4-FFF2-40B4-BE49-F238E27FC236}">
                <a16:creationId xmlns:a16="http://schemas.microsoft.com/office/drawing/2014/main" xmlns="" id="{05904AF9-7BF2-4FE7-96C2-51AD6EDAD651}"/>
              </a:ext>
            </a:extLst>
          </p:cNvPr>
          <p:cNvSpPr txBox="1">
            <a:spLocks noGrp="1"/>
          </p:cNvSpPr>
          <p:nvPr>
            <p:ph type="dt" sz="half" idx="7"/>
          </p:nvPr>
        </p:nvSpPr>
        <p:spPr/>
        <p:txBody>
          <a:bodyPr/>
          <a:lstStyle>
            <a:lvl1pPr>
              <a:defRPr/>
            </a:lvl1pPr>
          </a:lstStyle>
          <a:p>
            <a:pPr lvl="0"/>
            <a:endParaRPr lang="fr-FR"/>
          </a:p>
        </p:txBody>
      </p:sp>
      <p:sp>
        <p:nvSpPr>
          <p:cNvPr id="5" name="Espace réservé du pied de page 4">
            <a:extLst>
              <a:ext uri="{FF2B5EF4-FFF2-40B4-BE49-F238E27FC236}">
                <a16:creationId xmlns:a16="http://schemas.microsoft.com/office/drawing/2014/main" xmlns="" id="{135836EA-6B5C-4171-B911-710234FEEABB}"/>
              </a:ext>
            </a:extLst>
          </p:cNvPr>
          <p:cNvSpPr txBox="1">
            <a:spLocks noGrp="1"/>
          </p:cNvSpPr>
          <p:nvPr>
            <p:ph type="ftr" sz="quarter" idx="9"/>
          </p:nvPr>
        </p:nvSpPr>
        <p:spPr/>
        <p:txBody>
          <a:bodyPr/>
          <a:lstStyle>
            <a:lvl1pPr>
              <a:defRPr/>
            </a:lvl1pPr>
          </a:lstStyle>
          <a:p>
            <a:pPr lvl="0"/>
            <a:endParaRPr lang="fr-FR"/>
          </a:p>
        </p:txBody>
      </p:sp>
      <p:sp>
        <p:nvSpPr>
          <p:cNvPr id="6" name="Espace réservé du numéro de diapositive 5">
            <a:extLst>
              <a:ext uri="{FF2B5EF4-FFF2-40B4-BE49-F238E27FC236}">
                <a16:creationId xmlns:a16="http://schemas.microsoft.com/office/drawing/2014/main" xmlns="" id="{50A6E0B4-91C7-41C6-8F81-882DBA47FBD7}"/>
              </a:ext>
            </a:extLst>
          </p:cNvPr>
          <p:cNvSpPr txBox="1">
            <a:spLocks noGrp="1"/>
          </p:cNvSpPr>
          <p:nvPr>
            <p:ph type="sldNum" sz="quarter" idx="8"/>
          </p:nvPr>
        </p:nvSpPr>
        <p:spPr/>
        <p:txBody>
          <a:bodyPr/>
          <a:lstStyle>
            <a:lvl1pPr>
              <a:defRPr/>
            </a:lvl1pPr>
          </a:lstStyle>
          <a:p>
            <a:pPr lvl="0"/>
            <a:fld id="{96EDF240-D7FD-480A-A8B2-03A38A7696E8}" type="slidenum">
              <a:rPr/>
              <a:pPr lvl="0"/>
              <a:t>‹N°›</a:t>
            </a:fld>
            <a:endParaRPr lang="fr-FR"/>
          </a:p>
        </p:txBody>
      </p:sp>
    </p:spTree>
    <p:extLst>
      <p:ext uri="{BB962C8B-B14F-4D97-AF65-F5344CB8AC3E}">
        <p14:creationId xmlns:p14="http://schemas.microsoft.com/office/powerpoint/2010/main" val="126016627"/>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34BFB96-8623-4842-9BCE-0B1CED04B412}"/>
              </a:ext>
            </a:extLst>
          </p:cNvPr>
          <p:cNvSpPr txBox="1">
            <a:spLocks noGrp="1"/>
          </p:cNvSpPr>
          <p:nvPr>
            <p:ph type="title"/>
          </p:nvPr>
        </p:nvSpPr>
        <p:spPr/>
        <p:txBody>
          <a:bodyPr/>
          <a:lstStyle>
            <a:lvl1pPr>
              <a:defRPr/>
            </a:lvl1pPr>
          </a:lstStyle>
          <a:p>
            <a:pPr lvl="0"/>
            <a:r>
              <a:rPr lang="fr-FR"/>
              <a:t>Modifiez le style du titre</a:t>
            </a:r>
          </a:p>
        </p:txBody>
      </p:sp>
      <p:sp>
        <p:nvSpPr>
          <p:cNvPr id="3" name="Espace réservé du contenu 2">
            <a:extLst>
              <a:ext uri="{FF2B5EF4-FFF2-40B4-BE49-F238E27FC236}">
                <a16:creationId xmlns:a16="http://schemas.microsoft.com/office/drawing/2014/main" xmlns="" id="{6323B898-B213-4D30-ACBA-868219B76AE9}"/>
              </a:ext>
            </a:extLst>
          </p:cNvPr>
          <p:cNvSpPr txBox="1">
            <a:spLocks noGrp="1"/>
          </p:cNvSpPr>
          <p:nvPr>
            <p:ph type="title" idx="4294967295"/>
          </p:nvPr>
        </p:nvSpPr>
        <p:spPr>
          <a:xfrm>
            <a:off x="503276" y="1768321"/>
            <a:ext cx="4459318" cy="4989597"/>
          </a:xfrm>
        </p:spPr>
        <p:txBody>
          <a:bodyPr anchor="t"/>
          <a:lstStyle>
            <a:lvl1pPr>
              <a:spcAft>
                <a:spcPts val="1415"/>
              </a:spcAft>
              <a:defRPr sz="3200"/>
            </a:lvl1pPr>
          </a:lstStyle>
          <a:p>
            <a:pPr lvl="0"/>
            <a:r>
              <a:rPr lang="fr-FR"/>
              <a:t>Modifier les styles du texte du masque</a:t>
            </a:r>
            <a:br>
              <a:rPr lang="fr-FR"/>
            </a:br>
            <a:r>
              <a:rPr lang="fr-FR"/>
              <a:t>Deuxième niveau</a:t>
            </a:r>
            <a:br>
              <a:rPr lang="fr-FR"/>
            </a:br>
            <a:r>
              <a:rPr lang="fr-FR"/>
              <a:t>Troisième niveau</a:t>
            </a:r>
            <a:br>
              <a:rPr lang="fr-FR"/>
            </a:br>
            <a:r>
              <a:rPr lang="fr-FR"/>
              <a:t>Quatrième niveau</a:t>
            </a:r>
            <a:br>
              <a:rPr lang="fr-FR"/>
            </a:br>
            <a:r>
              <a:rPr lang="fr-FR"/>
              <a:t>Cinquième niveau</a:t>
            </a:r>
          </a:p>
        </p:txBody>
      </p:sp>
      <p:sp>
        <p:nvSpPr>
          <p:cNvPr id="4" name="Espace réservé du contenu 3">
            <a:extLst>
              <a:ext uri="{FF2B5EF4-FFF2-40B4-BE49-F238E27FC236}">
                <a16:creationId xmlns:a16="http://schemas.microsoft.com/office/drawing/2014/main" xmlns="" id="{3218A92D-B4F3-41DF-8A8E-07402B48F79A}"/>
              </a:ext>
            </a:extLst>
          </p:cNvPr>
          <p:cNvSpPr txBox="1">
            <a:spLocks noGrp="1"/>
          </p:cNvSpPr>
          <p:nvPr>
            <p:ph type="title" idx="4294967295"/>
          </p:nvPr>
        </p:nvSpPr>
        <p:spPr>
          <a:xfrm>
            <a:off x="5114879" y="1768321"/>
            <a:ext cx="4460763" cy="4989597"/>
          </a:xfrm>
        </p:spPr>
        <p:txBody>
          <a:bodyPr anchor="t"/>
          <a:lstStyle>
            <a:lvl1pPr>
              <a:spcAft>
                <a:spcPts val="1415"/>
              </a:spcAft>
              <a:defRPr sz="3200"/>
            </a:lvl1pPr>
          </a:lstStyle>
          <a:p>
            <a:pPr lvl="0"/>
            <a:r>
              <a:rPr lang="fr-FR"/>
              <a:t>Modifier les styles du texte du masque</a:t>
            </a:r>
            <a:br>
              <a:rPr lang="fr-FR"/>
            </a:br>
            <a:r>
              <a:rPr lang="fr-FR"/>
              <a:t>Deuxième niveau</a:t>
            </a:r>
            <a:br>
              <a:rPr lang="fr-FR"/>
            </a:br>
            <a:r>
              <a:rPr lang="fr-FR"/>
              <a:t>Troisième niveau</a:t>
            </a:r>
            <a:br>
              <a:rPr lang="fr-FR"/>
            </a:br>
            <a:r>
              <a:rPr lang="fr-FR"/>
              <a:t>Quatrième niveau</a:t>
            </a:r>
            <a:br>
              <a:rPr lang="fr-FR"/>
            </a:br>
            <a:r>
              <a:rPr lang="fr-FR"/>
              <a:t>Cinquième niveau</a:t>
            </a:r>
          </a:p>
        </p:txBody>
      </p:sp>
      <p:sp>
        <p:nvSpPr>
          <p:cNvPr id="5" name="Espace réservé de la date 4">
            <a:extLst>
              <a:ext uri="{FF2B5EF4-FFF2-40B4-BE49-F238E27FC236}">
                <a16:creationId xmlns:a16="http://schemas.microsoft.com/office/drawing/2014/main" xmlns="" id="{967A04D0-F027-47BB-BA54-1A0538D8D9AD}"/>
              </a:ext>
            </a:extLst>
          </p:cNvPr>
          <p:cNvSpPr txBox="1">
            <a:spLocks noGrp="1"/>
          </p:cNvSpPr>
          <p:nvPr>
            <p:ph type="dt" sz="half" idx="7"/>
          </p:nvPr>
        </p:nvSpPr>
        <p:spPr/>
        <p:txBody>
          <a:bodyPr/>
          <a:lstStyle>
            <a:lvl1pPr>
              <a:defRPr/>
            </a:lvl1pPr>
          </a:lstStyle>
          <a:p>
            <a:pPr lvl="0"/>
            <a:endParaRPr lang="fr-FR"/>
          </a:p>
        </p:txBody>
      </p:sp>
      <p:sp>
        <p:nvSpPr>
          <p:cNvPr id="6" name="Espace réservé du pied de page 5">
            <a:extLst>
              <a:ext uri="{FF2B5EF4-FFF2-40B4-BE49-F238E27FC236}">
                <a16:creationId xmlns:a16="http://schemas.microsoft.com/office/drawing/2014/main" xmlns="" id="{1CFEB51E-5DFB-486A-AABA-A82B4EA08479}"/>
              </a:ext>
            </a:extLst>
          </p:cNvPr>
          <p:cNvSpPr txBox="1">
            <a:spLocks noGrp="1"/>
          </p:cNvSpPr>
          <p:nvPr>
            <p:ph type="ftr" sz="quarter" idx="9"/>
          </p:nvPr>
        </p:nvSpPr>
        <p:spPr/>
        <p:txBody>
          <a:bodyPr/>
          <a:lstStyle>
            <a:lvl1pPr>
              <a:defRPr/>
            </a:lvl1pPr>
          </a:lstStyle>
          <a:p>
            <a:pPr lvl="0"/>
            <a:endParaRPr lang="fr-FR"/>
          </a:p>
        </p:txBody>
      </p:sp>
      <p:sp>
        <p:nvSpPr>
          <p:cNvPr id="7" name="Espace réservé du numéro de diapositive 6">
            <a:extLst>
              <a:ext uri="{FF2B5EF4-FFF2-40B4-BE49-F238E27FC236}">
                <a16:creationId xmlns:a16="http://schemas.microsoft.com/office/drawing/2014/main" xmlns="" id="{1A220333-07E2-400E-8868-2CA533FB509D}"/>
              </a:ext>
            </a:extLst>
          </p:cNvPr>
          <p:cNvSpPr txBox="1">
            <a:spLocks noGrp="1"/>
          </p:cNvSpPr>
          <p:nvPr>
            <p:ph type="sldNum" sz="quarter" idx="8"/>
          </p:nvPr>
        </p:nvSpPr>
        <p:spPr/>
        <p:txBody>
          <a:bodyPr/>
          <a:lstStyle>
            <a:lvl1pPr>
              <a:defRPr/>
            </a:lvl1pPr>
          </a:lstStyle>
          <a:p>
            <a:pPr lvl="0"/>
            <a:fld id="{55B3EEA9-8BB4-401E-AA55-C71BE6A8D648}" type="slidenum">
              <a:rPr/>
              <a:pPr lvl="0"/>
              <a:t>‹N°›</a:t>
            </a:fld>
            <a:endParaRPr lang="fr-FR"/>
          </a:p>
        </p:txBody>
      </p:sp>
    </p:spTree>
    <p:extLst>
      <p:ext uri="{BB962C8B-B14F-4D97-AF65-F5344CB8AC3E}">
        <p14:creationId xmlns:p14="http://schemas.microsoft.com/office/powerpoint/2010/main" val="909254172"/>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3F7F3F7-915E-407A-9144-BD074C3FBD0B}"/>
              </a:ext>
            </a:extLst>
          </p:cNvPr>
          <p:cNvSpPr txBox="1">
            <a:spLocks noGrp="1"/>
          </p:cNvSpPr>
          <p:nvPr>
            <p:ph type="title"/>
          </p:nvPr>
        </p:nvSpPr>
        <p:spPr>
          <a:xfrm>
            <a:off x="693718" y="403195"/>
            <a:ext cx="8694718" cy="1460516"/>
          </a:xfrm>
        </p:spPr>
        <p:txBody>
          <a:bodyPr/>
          <a:lstStyle>
            <a:lvl1pPr>
              <a:defRPr/>
            </a:lvl1pPr>
          </a:lstStyle>
          <a:p>
            <a:pPr lvl="0"/>
            <a:r>
              <a:rPr lang="fr-FR"/>
              <a:t>Modifiez le style du titre</a:t>
            </a:r>
          </a:p>
        </p:txBody>
      </p:sp>
      <p:sp>
        <p:nvSpPr>
          <p:cNvPr id="3" name="Espace réservé du texte 2">
            <a:extLst>
              <a:ext uri="{FF2B5EF4-FFF2-40B4-BE49-F238E27FC236}">
                <a16:creationId xmlns:a16="http://schemas.microsoft.com/office/drawing/2014/main" xmlns="" id="{60203565-CE74-4908-A28C-C2B0D1F9EF5D}"/>
              </a:ext>
            </a:extLst>
          </p:cNvPr>
          <p:cNvSpPr txBox="1">
            <a:spLocks noGrp="1"/>
          </p:cNvSpPr>
          <p:nvPr>
            <p:ph type="body" idx="1"/>
          </p:nvPr>
        </p:nvSpPr>
        <p:spPr>
          <a:xfrm>
            <a:off x="693718" y="1852556"/>
            <a:ext cx="4265639" cy="907916"/>
          </a:xfrm>
        </p:spPr>
        <p:txBody>
          <a:bodyPr anchor="b"/>
          <a:lstStyle>
            <a:lvl1pPr>
              <a:defRPr sz="2400" b="1"/>
            </a:lvl1pPr>
          </a:lstStyle>
          <a:p>
            <a:pPr lvl="0"/>
            <a:r>
              <a:rPr lang="fr-FR"/>
              <a:t>Modifier les styles du texte du masque</a:t>
            </a:r>
          </a:p>
        </p:txBody>
      </p:sp>
      <p:sp>
        <p:nvSpPr>
          <p:cNvPr id="4" name="Espace réservé du contenu 3">
            <a:extLst>
              <a:ext uri="{FF2B5EF4-FFF2-40B4-BE49-F238E27FC236}">
                <a16:creationId xmlns:a16="http://schemas.microsoft.com/office/drawing/2014/main" xmlns="" id="{7B4A2D9E-59A9-49AE-879C-F58996C29556}"/>
              </a:ext>
            </a:extLst>
          </p:cNvPr>
          <p:cNvSpPr txBox="1">
            <a:spLocks noGrp="1"/>
          </p:cNvSpPr>
          <p:nvPr>
            <p:ph type="title" idx="4294967295"/>
          </p:nvPr>
        </p:nvSpPr>
        <p:spPr>
          <a:xfrm>
            <a:off x="693718" y="2760838"/>
            <a:ext cx="4265639" cy="4062240"/>
          </a:xfrm>
        </p:spPr>
        <p:txBody>
          <a:bodyPr anchor="t"/>
          <a:lstStyle>
            <a:lvl1pPr>
              <a:spcAft>
                <a:spcPts val="1415"/>
              </a:spcAft>
              <a:defRPr sz="3200"/>
            </a:lvl1pPr>
          </a:lstStyle>
          <a:p>
            <a:pPr lvl="0"/>
            <a:r>
              <a:rPr lang="fr-FR"/>
              <a:t>Modifier les styles du texte du masque</a:t>
            </a:r>
            <a:br>
              <a:rPr lang="fr-FR"/>
            </a:br>
            <a:r>
              <a:rPr lang="fr-FR"/>
              <a:t>Deuxième niveau</a:t>
            </a:r>
            <a:br>
              <a:rPr lang="fr-FR"/>
            </a:br>
            <a:r>
              <a:rPr lang="fr-FR"/>
              <a:t>Troisième niveau</a:t>
            </a:r>
            <a:br>
              <a:rPr lang="fr-FR"/>
            </a:br>
            <a:r>
              <a:rPr lang="fr-FR"/>
              <a:t>Quatrième niveau</a:t>
            </a:r>
            <a:br>
              <a:rPr lang="fr-FR"/>
            </a:br>
            <a:r>
              <a:rPr lang="fr-FR"/>
              <a:t>Cinquième niveau</a:t>
            </a:r>
          </a:p>
        </p:txBody>
      </p:sp>
      <p:sp>
        <p:nvSpPr>
          <p:cNvPr id="5" name="Espace réservé du texte 4">
            <a:extLst>
              <a:ext uri="{FF2B5EF4-FFF2-40B4-BE49-F238E27FC236}">
                <a16:creationId xmlns:a16="http://schemas.microsoft.com/office/drawing/2014/main" xmlns="" id="{3F44A6AD-9F54-4002-A56A-A8C4BB5788B2}"/>
              </a:ext>
            </a:extLst>
          </p:cNvPr>
          <p:cNvSpPr txBox="1">
            <a:spLocks noGrp="1"/>
          </p:cNvSpPr>
          <p:nvPr>
            <p:ph type="body" idx="3"/>
          </p:nvPr>
        </p:nvSpPr>
        <p:spPr>
          <a:xfrm>
            <a:off x="5103723" y="1852556"/>
            <a:ext cx="4284722" cy="907916"/>
          </a:xfrm>
        </p:spPr>
        <p:txBody>
          <a:bodyPr anchor="b"/>
          <a:lstStyle>
            <a:lvl1pPr>
              <a:defRPr sz="2400" b="1"/>
            </a:lvl1pPr>
          </a:lstStyle>
          <a:p>
            <a:pPr lvl="0"/>
            <a:r>
              <a:rPr lang="fr-FR"/>
              <a:t>Modifier les styles du texte du masque</a:t>
            </a:r>
          </a:p>
        </p:txBody>
      </p:sp>
      <p:sp>
        <p:nvSpPr>
          <p:cNvPr id="6" name="Espace réservé du contenu 5">
            <a:extLst>
              <a:ext uri="{FF2B5EF4-FFF2-40B4-BE49-F238E27FC236}">
                <a16:creationId xmlns:a16="http://schemas.microsoft.com/office/drawing/2014/main" xmlns="" id="{EAB027D7-4C37-4DF2-A3EC-5CC298AB1A81}"/>
              </a:ext>
            </a:extLst>
          </p:cNvPr>
          <p:cNvSpPr txBox="1">
            <a:spLocks noGrp="1"/>
          </p:cNvSpPr>
          <p:nvPr>
            <p:ph type="title" idx="4294967295"/>
          </p:nvPr>
        </p:nvSpPr>
        <p:spPr>
          <a:xfrm>
            <a:off x="5103723" y="2760838"/>
            <a:ext cx="4284722" cy="4062240"/>
          </a:xfrm>
        </p:spPr>
        <p:txBody>
          <a:bodyPr anchor="t"/>
          <a:lstStyle>
            <a:lvl1pPr>
              <a:spcAft>
                <a:spcPts val="1415"/>
              </a:spcAft>
              <a:defRPr sz="3200"/>
            </a:lvl1pPr>
          </a:lstStyle>
          <a:p>
            <a:pPr lvl="0"/>
            <a:r>
              <a:rPr lang="fr-FR"/>
              <a:t>Modifier les styles du texte du masque</a:t>
            </a:r>
            <a:br>
              <a:rPr lang="fr-FR"/>
            </a:br>
            <a:r>
              <a:rPr lang="fr-FR"/>
              <a:t>Deuxième niveau</a:t>
            </a:r>
            <a:br>
              <a:rPr lang="fr-FR"/>
            </a:br>
            <a:r>
              <a:rPr lang="fr-FR"/>
              <a:t>Troisième niveau</a:t>
            </a:r>
            <a:br>
              <a:rPr lang="fr-FR"/>
            </a:br>
            <a:r>
              <a:rPr lang="fr-FR"/>
              <a:t>Quatrième niveau</a:t>
            </a:r>
            <a:br>
              <a:rPr lang="fr-FR"/>
            </a:br>
            <a:r>
              <a:rPr lang="fr-FR"/>
              <a:t>Cinquième niveau</a:t>
            </a:r>
          </a:p>
        </p:txBody>
      </p:sp>
      <p:sp>
        <p:nvSpPr>
          <p:cNvPr id="7" name="Espace réservé de la date 6">
            <a:extLst>
              <a:ext uri="{FF2B5EF4-FFF2-40B4-BE49-F238E27FC236}">
                <a16:creationId xmlns:a16="http://schemas.microsoft.com/office/drawing/2014/main" xmlns="" id="{B07DAAB0-3DD5-4622-A26F-E04C00E3392D}"/>
              </a:ext>
            </a:extLst>
          </p:cNvPr>
          <p:cNvSpPr txBox="1">
            <a:spLocks noGrp="1"/>
          </p:cNvSpPr>
          <p:nvPr>
            <p:ph type="dt" sz="half" idx="7"/>
          </p:nvPr>
        </p:nvSpPr>
        <p:spPr/>
        <p:txBody>
          <a:bodyPr/>
          <a:lstStyle>
            <a:lvl1pPr>
              <a:defRPr/>
            </a:lvl1pPr>
          </a:lstStyle>
          <a:p>
            <a:pPr lvl="0"/>
            <a:endParaRPr lang="fr-FR"/>
          </a:p>
        </p:txBody>
      </p:sp>
      <p:sp>
        <p:nvSpPr>
          <p:cNvPr id="8" name="Espace réservé du pied de page 7">
            <a:extLst>
              <a:ext uri="{FF2B5EF4-FFF2-40B4-BE49-F238E27FC236}">
                <a16:creationId xmlns:a16="http://schemas.microsoft.com/office/drawing/2014/main" xmlns="" id="{AD1A3963-301F-466D-AD45-DD886CC9A134}"/>
              </a:ext>
            </a:extLst>
          </p:cNvPr>
          <p:cNvSpPr txBox="1">
            <a:spLocks noGrp="1"/>
          </p:cNvSpPr>
          <p:nvPr>
            <p:ph type="ftr" sz="quarter" idx="9"/>
          </p:nvPr>
        </p:nvSpPr>
        <p:spPr/>
        <p:txBody>
          <a:bodyPr/>
          <a:lstStyle>
            <a:lvl1pPr>
              <a:defRPr/>
            </a:lvl1pPr>
          </a:lstStyle>
          <a:p>
            <a:pPr lvl="0"/>
            <a:endParaRPr lang="fr-FR"/>
          </a:p>
        </p:txBody>
      </p:sp>
      <p:sp>
        <p:nvSpPr>
          <p:cNvPr id="9" name="Espace réservé du numéro de diapositive 8">
            <a:extLst>
              <a:ext uri="{FF2B5EF4-FFF2-40B4-BE49-F238E27FC236}">
                <a16:creationId xmlns:a16="http://schemas.microsoft.com/office/drawing/2014/main" xmlns="" id="{E9C81B35-4378-4C4A-96DB-CD4015E9BB72}"/>
              </a:ext>
            </a:extLst>
          </p:cNvPr>
          <p:cNvSpPr txBox="1">
            <a:spLocks noGrp="1"/>
          </p:cNvSpPr>
          <p:nvPr>
            <p:ph type="sldNum" sz="quarter" idx="8"/>
          </p:nvPr>
        </p:nvSpPr>
        <p:spPr/>
        <p:txBody>
          <a:bodyPr/>
          <a:lstStyle>
            <a:lvl1pPr>
              <a:defRPr/>
            </a:lvl1pPr>
          </a:lstStyle>
          <a:p>
            <a:pPr lvl="0"/>
            <a:fld id="{B0540A9C-3046-44D9-BB1D-019CAC317CA4}" type="slidenum">
              <a:rPr/>
              <a:pPr lvl="0"/>
              <a:t>‹N°›</a:t>
            </a:fld>
            <a:endParaRPr lang="fr-FR"/>
          </a:p>
        </p:txBody>
      </p:sp>
    </p:spTree>
    <p:extLst>
      <p:ext uri="{BB962C8B-B14F-4D97-AF65-F5344CB8AC3E}">
        <p14:creationId xmlns:p14="http://schemas.microsoft.com/office/powerpoint/2010/main" val="2897618387"/>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6D1380F-E2DB-420D-8E01-41C0C5800367}"/>
              </a:ext>
            </a:extLst>
          </p:cNvPr>
          <p:cNvSpPr txBox="1">
            <a:spLocks noGrp="1"/>
          </p:cNvSpPr>
          <p:nvPr>
            <p:ph type="title"/>
          </p:nvPr>
        </p:nvSpPr>
        <p:spPr/>
        <p:txBody>
          <a:bodyPr/>
          <a:lstStyle>
            <a:lvl1pPr>
              <a:defRPr/>
            </a:lvl1pPr>
          </a:lstStyle>
          <a:p>
            <a:pPr lvl="0"/>
            <a:r>
              <a:rPr lang="fr-FR"/>
              <a:t>Modifiez le style du titre</a:t>
            </a:r>
          </a:p>
        </p:txBody>
      </p:sp>
      <p:sp>
        <p:nvSpPr>
          <p:cNvPr id="3" name="Espace réservé de la date 2">
            <a:extLst>
              <a:ext uri="{FF2B5EF4-FFF2-40B4-BE49-F238E27FC236}">
                <a16:creationId xmlns:a16="http://schemas.microsoft.com/office/drawing/2014/main" xmlns="" id="{4FC8BDFF-8EB6-44C1-970B-4D94CB2B1AFA}"/>
              </a:ext>
            </a:extLst>
          </p:cNvPr>
          <p:cNvSpPr txBox="1">
            <a:spLocks noGrp="1"/>
          </p:cNvSpPr>
          <p:nvPr>
            <p:ph type="dt" sz="half" idx="7"/>
          </p:nvPr>
        </p:nvSpPr>
        <p:spPr/>
        <p:txBody>
          <a:bodyPr/>
          <a:lstStyle>
            <a:lvl1pPr>
              <a:defRPr/>
            </a:lvl1pPr>
          </a:lstStyle>
          <a:p>
            <a:pPr lvl="0"/>
            <a:endParaRPr lang="fr-FR"/>
          </a:p>
        </p:txBody>
      </p:sp>
      <p:sp>
        <p:nvSpPr>
          <p:cNvPr id="4" name="Espace réservé du pied de page 3">
            <a:extLst>
              <a:ext uri="{FF2B5EF4-FFF2-40B4-BE49-F238E27FC236}">
                <a16:creationId xmlns:a16="http://schemas.microsoft.com/office/drawing/2014/main" xmlns="" id="{2EBD058A-F40F-481D-B6C6-7CCA3740747E}"/>
              </a:ext>
            </a:extLst>
          </p:cNvPr>
          <p:cNvSpPr txBox="1">
            <a:spLocks noGrp="1"/>
          </p:cNvSpPr>
          <p:nvPr>
            <p:ph type="ftr" sz="quarter" idx="9"/>
          </p:nvPr>
        </p:nvSpPr>
        <p:spPr/>
        <p:txBody>
          <a:bodyPr/>
          <a:lstStyle>
            <a:lvl1pPr>
              <a:defRPr/>
            </a:lvl1pPr>
          </a:lstStyle>
          <a:p>
            <a:pPr lvl="0"/>
            <a:endParaRPr lang="fr-FR"/>
          </a:p>
        </p:txBody>
      </p:sp>
      <p:sp>
        <p:nvSpPr>
          <p:cNvPr id="5" name="Espace réservé du numéro de diapositive 4">
            <a:extLst>
              <a:ext uri="{FF2B5EF4-FFF2-40B4-BE49-F238E27FC236}">
                <a16:creationId xmlns:a16="http://schemas.microsoft.com/office/drawing/2014/main" xmlns="" id="{75A1E4A8-92DD-470B-BED5-4C6F8F962E60}"/>
              </a:ext>
            </a:extLst>
          </p:cNvPr>
          <p:cNvSpPr txBox="1">
            <a:spLocks noGrp="1"/>
          </p:cNvSpPr>
          <p:nvPr>
            <p:ph type="sldNum" sz="quarter" idx="8"/>
          </p:nvPr>
        </p:nvSpPr>
        <p:spPr/>
        <p:txBody>
          <a:bodyPr/>
          <a:lstStyle>
            <a:lvl1pPr>
              <a:defRPr/>
            </a:lvl1pPr>
          </a:lstStyle>
          <a:p>
            <a:pPr lvl="0"/>
            <a:fld id="{0F122755-79CE-49DD-AB9A-FA047C637BA3}" type="slidenum">
              <a:rPr/>
              <a:pPr lvl="0"/>
              <a:t>‹N°›</a:t>
            </a:fld>
            <a:endParaRPr lang="fr-FR"/>
          </a:p>
        </p:txBody>
      </p:sp>
    </p:spTree>
    <p:extLst>
      <p:ext uri="{BB962C8B-B14F-4D97-AF65-F5344CB8AC3E}">
        <p14:creationId xmlns:p14="http://schemas.microsoft.com/office/powerpoint/2010/main" val="3901503337"/>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3576932B-568F-4329-9BA5-6945FC9544A9}"/>
              </a:ext>
            </a:extLst>
          </p:cNvPr>
          <p:cNvSpPr txBox="1">
            <a:spLocks noGrp="1"/>
          </p:cNvSpPr>
          <p:nvPr>
            <p:ph type="dt" sz="half" idx="7"/>
          </p:nvPr>
        </p:nvSpPr>
        <p:spPr/>
        <p:txBody>
          <a:bodyPr/>
          <a:lstStyle>
            <a:lvl1pPr>
              <a:defRPr/>
            </a:lvl1pPr>
          </a:lstStyle>
          <a:p>
            <a:pPr lvl="0"/>
            <a:endParaRPr lang="fr-FR"/>
          </a:p>
        </p:txBody>
      </p:sp>
      <p:sp>
        <p:nvSpPr>
          <p:cNvPr id="3" name="Espace réservé du pied de page 2">
            <a:extLst>
              <a:ext uri="{FF2B5EF4-FFF2-40B4-BE49-F238E27FC236}">
                <a16:creationId xmlns:a16="http://schemas.microsoft.com/office/drawing/2014/main" xmlns="" id="{EED043B8-1565-44A3-97A9-588DCCD06323}"/>
              </a:ext>
            </a:extLst>
          </p:cNvPr>
          <p:cNvSpPr txBox="1">
            <a:spLocks noGrp="1"/>
          </p:cNvSpPr>
          <p:nvPr>
            <p:ph type="ftr" sz="quarter" idx="9"/>
          </p:nvPr>
        </p:nvSpPr>
        <p:spPr/>
        <p:txBody>
          <a:bodyPr/>
          <a:lstStyle>
            <a:lvl1pPr>
              <a:defRPr/>
            </a:lvl1pPr>
          </a:lstStyle>
          <a:p>
            <a:pPr lvl="0"/>
            <a:endParaRPr lang="fr-FR"/>
          </a:p>
        </p:txBody>
      </p:sp>
      <p:sp>
        <p:nvSpPr>
          <p:cNvPr id="4" name="Espace réservé du numéro de diapositive 3">
            <a:extLst>
              <a:ext uri="{FF2B5EF4-FFF2-40B4-BE49-F238E27FC236}">
                <a16:creationId xmlns:a16="http://schemas.microsoft.com/office/drawing/2014/main" xmlns="" id="{DC0ACDFF-45E4-430D-87F8-CA2303881FD9}"/>
              </a:ext>
            </a:extLst>
          </p:cNvPr>
          <p:cNvSpPr txBox="1">
            <a:spLocks noGrp="1"/>
          </p:cNvSpPr>
          <p:nvPr>
            <p:ph type="sldNum" sz="quarter" idx="8"/>
          </p:nvPr>
        </p:nvSpPr>
        <p:spPr/>
        <p:txBody>
          <a:bodyPr/>
          <a:lstStyle>
            <a:lvl1pPr>
              <a:defRPr/>
            </a:lvl1pPr>
          </a:lstStyle>
          <a:p>
            <a:pPr lvl="0"/>
            <a:fld id="{B46C13AF-CACE-4BC1-BEF3-E4254C9B8605}" type="slidenum">
              <a:rPr/>
              <a:pPr lvl="0"/>
              <a:t>‹N°›</a:t>
            </a:fld>
            <a:endParaRPr lang="fr-FR"/>
          </a:p>
        </p:txBody>
      </p:sp>
      <p:sp>
        <p:nvSpPr>
          <p:cNvPr id="5" name="Titre 4">
            <a:extLst>
              <a:ext uri="{FF2B5EF4-FFF2-40B4-BE49-F238E27FC236}">
                <a16:creationId xmlns:a16="http://schemas.microsoft.com/office/drawing/2014/main" xmlns="" id="{46C7B072-7B93-4104-8465-0F293BB06D6B}"/>
              </a:ext>
            </a:extLst>
          </p:cNvPr>
          <p:cNvSpPr txBox="1">
            <a:spLocks noGrp="1"/>
          </p:cNvSpPr>
          <p:nvPr>
            <p:ph type="title" idx="4294967295"/>
          </p:nvPr>
        </p:nvSpPr>
        <p:spPr>
          <a:xfrm>
            <a:off x="503998" y="301322"/>
            <a:ext cx="9072000" cy="1261798"/>
          </a:xfrm>
        </p:spPr>
        <p:txBody>
          <a:bodyPr/>
          <a:lstStyle>
            <a:lvl1pPr>
              <a:defRPr/>
            </a:lvl1pPr>
          </a:lstStyle>
          <a:p>
            <a:pPr lvl="0"/>
            <a:endParaRPr lang="fr-FR"/>
          </a:p>
        </p:txBody>
      </p:sp>
      <p:sp>
        <p:nvSpPr>
          <p:cNvPr id="6" name="Espace réservé du texte 5">
            <a:extLst>
              <a:ext uri="{FF2B5EF4-FFF2-40B4-BE49-F238E27FC236}">
                <a16:creationId xmlns:a16="http://schemas.microsoft.com/office/drawing/2014/main" xmlns="" id="{0A924A9D-3D79-4E0A-9C28-67CDE7F2A6AA}"/>
              </a:ext>
            </a:extLst>
          </p:cNvPr>
          <p:cNvSpPr txBox="1">
            <a:spLocks noGrp="1"/>
          </p:cNvSpPr>
          <p:nvPr>
            <p:ph type="body" idx="4294967295"/>
          </p:nvPr>
        </p:nvSpPr>
        <p:spPr>
          <a:xfrm>
            <a:off x="503998" y="1768678"/>
            <a:ext cx="9072000" cy="4988884"/>
          </a:xfrm>
        </p:spPr>
        <p:txBody>
          <a:bodyPr/>
          <a:lstStyle>
            <a:lvl1pPr>
              <a:defRPr/>
            </a:lvl1pPr>
          </a:lstStyle>
          <a:p>
            <a:pPr lvl="0"/>
            <a:endParaRPr lang="fr-FR"/>
          </a:p>
        </p:txBody>
      </p:sp>
    </p:spTree>
    <p:extLst>
      <p:ext uri="{BB962C8B-B14F-4D97-AF65-F5344CB8AC3E}">
        <p14:creationId xmlns:p14="http://schemas.microsoft.com/office/powerpoint/2010/main" val="3864582588"/>
      </p:ext>
    </p:extLst>
  </p:cSld>
  <p:clrMapOvr>
    <a:masterClrMapping/>
  </p:clrMapOvr>
  <p:transition spd="med">
    <p:pull/>
  </p:transition>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2EEB7F2-6C9D-4B01-AA8A-0D92B91802DB}"/>
              </a:ext>
            </a:extLst>
          </p:cNvPr>
          <p:cNvSpPr txBox="1">
            <a:spLocks noGrp="1"/>
          </p:cNvSpPr>
          <p:nvPr>
            <p:ph type="title"/>
          </p:nvPr>
        </p:nvSpPr>
        <p:spPr>
          <a:xfrm>
            <a:off x="693718" y="503276"/>
            <a:ext cx="3251158" cy="1765441"/>
          </a:xfrm>
        </p:spPr>
        <p:txBody>
          <a:bodyPr anchor="b"/>
          <a:lstStyle>
            <a:lvl1pPr>
              <a:defRPr sz="3200"/>
            </a:lvl1pPr>
          </a:lstStyle>
          <a:p>
            <a:pPr lvl="0"/>
            <a:r>
              <a:rPr lang="fr-FR"/>
              <a:t>Modifiez le style du titre</a:t>
            </a:r>
          </a:p>
        </p:txBody>
      </p:sp>
      <p:sp>
        <p:nvSpPr>
          <p:cNvPr id="3" name="Espace réservé du contenu 2">
            <a:extLst>
              <a:ext uri="{FF2B5EF4-FFF2-40B4-BE49-F238E27FC236}">
                <a16:creationId xmlns:a16="http://schemas.microsoft.com/office/drawing/2014/main" xmlns="" id="{E5E21E09-2DA5-4505-9489-0B3F1873686C}"/>
              </a:ext>
            </a:extLst>
          </p:cNvPr>
          <p:cNvSpPr txBox="1">
            <a:spLocks noGrp="1"/>
          </p:cNvSpPr>
          <p:nvPr>
            <p:ph type="title" idx="4294967295"/>
          </p:nvPr>
        </p:nvSpPr>
        <p:spPr>
          <a:xfrm>
            <a:off x="4286158" y="1088995"/>
            <a:ext cx="5102278" cy="5372282"/>
          </a:xfrm>
        </p:spPr>
        <p:txBody>
          <a:bodyPr anchor="t"/>
          <a:lstStyle>
            <a:lvl1pPr>
              <a:spcAft>
                <a:spcPts val="1415"/>
              </a:spcAft>
              <a:defRPr sz="3200"/>
            </a:lvl1pPr>
          </a:lstStyle>
          <a:p>
            <a:pPr lvl="0"/>
            <a:r>
              <a:rPr lang="fr-FR"/>
              <a:t>Modifier les styles du texte du masque</a:t>
            </a:r>
            <a:br>
              <a:rPr lang="fr-FR"/>
            </a:br>
            <a:r>
              <a:rPr lang="fr-FR"/>
              <a:t>Deuxième niveau</a:t>
            </a:r>
            <a:br>
              <a:rPr lang="fr-FR"/>
            </a:br>
            <a:r>
              <a:rPr lang="fr-FR"/>
              <a:t>Troisième niveau</a:t>
            </a:r>
            <a:br>
              <a:rPr lang="fr-FR"/>
            </a:br>
            <a:r>
              <a:rPr lang="fr-FR"/>
              <a:t>Quatrième niveau</a:t>
            </a:r>
            <a:br>
              <a:rPr lang="fr-FR"/>
            </a:br>
            <a:r>
              <a:rPr lang="fr-FR"/>
              <a:t>Cinquième niveau</a:t>
            </a:r>
          </a:p>
        </p:txBody>
      </p:sp>
      <p:sp>
        <p:nvSpPr>
          <p:cNvPr id="4" name="Espace réservé du texte 3">
            <a:extLst>
              <a:ext uri="{FF2B5EF4-FFF2-40B4-BE49-F238E27FC236}">
                <a16:creationId xmlns:a16="http://schemas.microsoft.com/office/drawing/2014/main" xmlns="" id="{95D7F74D-40B3-4A6D-B010-BBB24136607C}"/>
              </a:ext>
            </a:extLst>
          </p:cNvPr>
          <p:cNvSpPr txBox="1">
            <a:spLocks noGrp="1"/>
          </p:cNvSpPr>
          <p:nvPr>
            <p:ph type="body" idx="2"/>
          </p:nvPr>
        </p:nvSpPr>
        <p:spPr>
          <a:xfrm>
            <a:off x="693718" y="2268361"/>
            <a:ext cx="3251158" cy="4200479"/>
          </a:xfrm>
        </p:spPr>
        <p:txBody>
          <a:bodyPr/>
          <a:lstStyle>
            <a:lvl1pPr>
              <a:defRPr sz="1600"/>
            </a:lvl1pPr>
          </a:lstStyle>
          <a:p>
            <a:pPr lvl="0"/>
            <a:r>
              <a:rPr lang="fr-FR"/>
              <a:t>Modifier les styles du texte du masque</a:t>
            </a:r>
          </a:p>
        </p:txBody>
      </p:sp>
      <p:sp>
        <p:nvSpPr>
          <p:cNvPr id="5" name="Espace réservé de la date 4">
            <a:extLst>
              <a:ext uri="{FF2B5EF4-FFF2-40B4-BE49-F238E27FC236}">
                <a16:creationId xmlns:a16="http://schemas.microsoft.com/office/drawing/2014/main" xmlns="" id="{D9CA0C92-52E8-467A-8991-789109597520}"/>
              </a:ext>
            </a:extLst>
          </p:cNvPr>
          <p:cNvSpPr txBox="1">
            <a:spLocks noGrp="1"/>
          </p:cNvSpPr>
          <p:nvPr>
            <p:ph type="dt" sz="half" idx="7"/>
          </p:nvPr>
        </p:nvSpPr>
        <p:spPr/>
        <p:txBody>
          <a:bodyPr/>
          <a:lstStyle>
            <a:lvl1pPr>
              <a:defRPr/>
            </a:lvl1pPr>
          </a:lstStyle>
          <a:p>
            <a:pPr lvl="0"/>
            <a:endParaRPr lang="fr-FR"/>
          </a:p>
        </p:txBody>
      </p:sp>
      <p:sp>
        <p:nvSpPr>
          <p:cNvPr id="6" name="Espace réservé du pied de page 5">
            <a:extLst>
              <a:ext uri="{FF2B5EF4-FFF2-40B4-BE49-F238E27FC236}">
                <a16:creationId xmlns:a16="http://schemas.microsoft.com/office/drawing/2014/main" xmlns="" id="{2CAFEA11-ABF8-47CB-8053-4DF57A5BA733}"/>
              </a:ext>
            </a:extLst>
          </p:cNvPr>
          <p:cNvSpPr txBox="1">
            <a:spLocks noGrp="1"/>
          </p:cNvSpPr>
          <p:nvPr>
            <p:ph type="ftr" sz="quarter" idx="9"/>
          </p:nvPr>
        </p:nvSpPr>
        <p:spPr/>
        <p:txBody>
          <a:bodyPr/>
          <a:lstStyle>
            <a:lvl1pPr>
              <a:defRPr/>
            </a:lvl1pPr>
          </a:lstStyle>
          <a:p>
            <a:pPr lvl="0"/>
            <a:endParaRPr lang="fr-FR"/>
          </a:p>
        </p:txBody>
      </p:sp>
      <p:sp>
        <p:nvSpPr>
          <p:cNvPr id="7" name="Espace réservé du numéro de diapositive 6">
            <a:extLst>
              <a:ext uri="{FF2B5EF4-FFF2-40B4-BE49-F238E27FC236}">
                <a16:creationId xmlns:a16="http://schemas.microsoft.com/office/drawing/2014/main" xmlns="" id="{BB19C4CA-09B3-4A0A-B777-0BFF88AB81EB}"/>
              </a:ext>
            </a:extLst>
          </p:cNvPr>
          <p:cNvSpPr txBox="1">
            <a:spLocks noGrp="1"/>
          </p:cNvSpPr>
          <p:nvPr>
            <p:ph type="sldNum" sz="quarter" idx="8"/>
          </p:nvPr>
        </p:nvSpPr>
        <p:spPr/>
        <p:txBody>
          <a:bodyPr/>
          <a:lstStyle>
            <a:lvl1pPr>
              <a:defRPr/>
            </a:lvl1pPr>
          </a:lstStyle>
          <a:p>
            <a:pPr lvl="0"/>
            <a:fld id="{546853C1-0A94-46C7-9172-9DABAE7AD4B2}" type="slidenum">
              <a:rPr/>
              <a:pPr lvl="0"/>
              <a:t>‹N°›</a:t>
            </a:fld>
            <a:endParaRPr lang="fr-FR"/>
          </a:p>
        </p:txBody>
      </p:sp>
    </p:spTree>
    <p:extLst>
      <p:ext uri="{BB962C8B-B14F-4D97-AF65-F5344CB8AC3E}">
        <p14:creationId xmlns:p14="http://schemas.microsoft.com/office/powerpoint/2010/main" val="3091405313"/>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7EA0C80-63F5-40E1-ACED-B0ED1FD0BAC7}"/>
              </a:ext>
            </a:extLst>
          </p:cNvPr>
          <p:cNvSpPr txBox="1">
            <a:spLocks noGrp="1"/>
          </p:cNvSpPr>
          <p:nvPr>
            <p:ph type="title"/>
          </p:nvPr>
        </p:nvSpPr>
        <p:spPr>
          <a:xfrm>
            <a:off x="693718" y="503276"/>
            <a:ext cx="3251158" cy="1765441"/>
          </a:xfrm>
        </p:spPr>
        <p:txBody>
          <a:bodyPr anchor="b"/>
          <a:lstStyle>
            <a:lvl1pPr>
              <a:defRPr sz="3200"/>
            </a:lvl1pPr>
          </a:lstStyle>
          <a:p>
            <a:pPr lvl="0"/>
            <a:r>
              <a:rPr lang="fr-FR"/>
              <a:t>Modifiez le style du titre</a:t>
            </a:r>
          </a:p>
        </p:txBody>
      </p:sp>
      <p:sp>
        <p:nvSpPr>
          <p:cNvPr id="3" name="Espace réservé pour une image  2">
            <a:extLst>
              <a:ext uri="{FF2B5EF4-FFF2-40B4-BE49-F238E27FC236}">
                <a16:creationId xmlns:a16="http://schemas.microsoft.com/office/drawing/2014/main" xmlns="" id="{C8EDA954-ECA9-4853-A2D4-14AD2ADF41BE}"/>
              </a:ext>
            </a:extLst>
          </p:cNvPr>
          <p:cNvSpPr txBox="1">
            <a:spLocks noGrp="1"/>
          </p:cNvSpPr>
          <p:nvPr>
            <p:ph type="title" idx="4294967295"/>
          </p:nvPr>
        </p:nvSpPr>
        <p:spPr>
          <a:xfrm>
            <a:off x="4286158" y="1088995"/>
            <a:ext cx="5102278" cy="5372282"/>
          </a:xfrm>
        </p:spPr>
        <p:txBody>
          <a:bodyPr anchor="t"/>
          <a:lstStyle>
            <a:lvl1pPr>
              <a:defRPr/>
            </a:lvl1pPr>
          </a:lstStyle>
          <a:p>
            <a:pPr lvl="0"/>
            <a:endParaRPr lang="fr-FR"/>
          </a:p>
        </p:txBody>
      </p:sp>
      <p:sp>
        <p:nvSpPr>
          <p:cNvPr id="4" name="Espace réservé du texte 3">
            <a:extLst>
              <a:ext uri="{FF2B5EF4-FFF2-40B4-BE49-F238E27FC236}">
                <a16:creationId xmlns:a16="http://schemas.microsoft.com/office/drawing/2014/main" xmlns="" id="{DF96F9D8-9D81-4B4D-8A64-BD2D3205D3C5}"/>
              </a:ext>
            </a:extLst>
          </p:cNvPr>
          <p:cNvSpPr txBox="1">
            <a:spLocks noGrp="1"/>
          </p:cNvSpPr>
          <p:nvPr>
            <p:ph type="body" idx="2"/>
          </p:nvPr>
        </p:nvSpPr>
        <p:spPr>
          <a:xfrm>
            <a:off x="693718" y="2268361"/>
            <a:ext cx="3251158" cy="4200479"/>
          </a:xfrm>
        </p:spPr>
        <p:txBody>
          <a:bodyPr/>
          <a:lstStyle>
            <a:lvl1pPr>
              <a:defRPr sz="1600"/>
            </a:lvl1pPr>
          </a:lstStyle>
          <a:p>
            <a:pPr lvl="0"/>
            <a:r>
              <a:rPr lang="fr-FR"/>
              <a:t>Modifier les styles du texte du masque</a:t>
            </a:r>
          </a:p>
        </p:txBody>
      </p:sp>
      <p:sp>
        <p:nvSpPr>
          <p:cNvPr id="5" name="Espace réservé de la date 4">
            <a:extLst>
              <a:ext uri="{FF2B5EF4-FFF2-40B4-BE49-F238E27FC236}">
                <a16:creationId xmlns:a16="http://schemas.microsoft.com/office/drawing/2014/main" xmlns="" id="{35940DE6-6B32-4EFD-AE66-6A73029F532C}"/>
              </a:ext>
            </a:extLst>
          </p:cNvPr>
          <p:cNvSpPr txBox="1">
            <a:spLocks noGrp="1"/>
          </p:cNvSpPr>
          <p:nvPr>
            <p:ph type="dt" sz="half" idx="7"/>
          </p:nvPr>
        </p:nvSpPr>
        <p:spPr/>
        <p:txBody>
          <a:bodyPr/>
          <a:lstStyle>
            <a:lvl1pPr>
              <a:defRPr/>
            </a:lvl1pPr>
          </a:lstStyle>
          <a:p>
            <a:pPr lvl="0"/>
            <a:endParaRPr lang="fr-FR"/>
          </a:p>
        </p:txBody>
      </p:sp>
      <p:sp>
        <p:nvSpPr>
          <p:cNvPr id="6" name="Espace réservé du pied de page 5">
            <a:extLst>
              <a:ext uri="{FF2B5EF4-FFF2-40B4-BE49-F238E27FC236}">
                <a16:creationId xmlns:a16="http://schemas.microsoft.com/office/drawing/2014/main" xmlns="" id="{0D85631C-7FB4-4E5C-A3C8-3A1A06DED01E}"/>
              </a:ext>
            </a:extLst>
          </p:cNvPr>
          <p:cNvSpPr txBox="1">
            <a:spLocks noGrp="1"/>
          </p:cNvSpPr>
          <p:nvPr>
            <p:ph type="ftr" sz="quarter" idx="9"/>
          </p:nvPr>
        </p:nvSpPr>
        <p:spPr/>
        <p:txBody>
          <a:bodyPr/>
          <a:lstStyle>
            <a:lvl1pPr>
              <a:defRPr/>
            </a:lvl1pPr>
          </a:lstStyle>
          <a:p>
            <a:pPr lvl="0"/>
            <a:endParaRPr lang="fr-FR"/>
          </a:p>
        </p:txBody>
      </p:sp>
      <p:sp>
        <p:nvSpPr>
          <p:cNvPr id="7" name="Espace réservé du numéro de diapositive 6">
            <a:extLst>
              <a:ext uri="{FF2B5EF4-FFF2-40B4-BE49-F238E27FC236}">
                <a16:creationId xmlns:a16="http://schemas.microsoft.com/office/drawing/2014/main" xmlns="" id="{34311E11-2E45-4A56-9583-7E7EB6040DB5}"/>
              </a:ext>
            </a:extLst>
          </p:cNvPr>
          <p:cNvSpPr txBox="1">
            <a:spLocks noGrp="1"/>
          </p:cNvSpPr>
          <p:nvPr>
            <p:ph type="sldNum" sz="quarter" idx="8"/>
          </p:nvPr>
        </p:nvSpPr>
        <p:spPr/>
        <p:txBody>
          <a:bodyPr/>
          <a:lstStyle>
            <a:lvl1pPr>
              <a:defRPr/>
            </a:lvl1pPr>
          </a:lstStyle>
          <a:p>
            <a:pPr lvl="0"/>
            <a:fld id="{D3A586C6-C4D6-40A6-BCBE-9134085C5A1C}" type="slidenum">
              <a:rPr/>
              <a:pPr lvl="0"/>
              <a:t>‹N°›</a:t>
            </a:fld>
            <a:endParaRPr lang="fr-FR"/>
          </a:p>
        </p:txBody>
      </p:sp>
    </p:spTree>
    <p:extLst>
      <p:ext uri="{BB962C8B-B14F-4D97-AF65-F5344CB8AC3E}">
        <p14:creationId xmlns:p14="http://schemas.microsoft.com/office/powerpoint/2010/main" val="1677033156"/>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7FAFD"/>
            </a:gs>
            <a:gs pos="100000">
              <a:srgbClr val="B5D2EC"/>
            </a:gs>
          </a:gsLst>
          <a:lin ang="5400000"/>
        </a:gra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xmlns="" id="{7B05CB8B-454B-46A0-A297-0114284CC509}"/>
              </a:ext>
            </a:extLst>
          </p:cNvPr>
          <p:cNvSpPr txBox="1">
            <a:spLocks noGrp="1"/>
          </p:cNvSpPr>
          <p:nvPr>
            <p:ph type="title"/>
          </p:nvPr>
        </p:nvSpPr>
        <p:spPr>
          <a:xfrm>
            <a:off x="503998" y="301322"/>
            <a:ext cx="9071643" cy="1262155"/>
          </a:xfrm>
          <a:prstGeom prst="rect">
            <a:avLst/>
          </a:prstGeom>
          <a:noFill/>
          <a:ln>
            <a:noFill/>
          </a:ln>
        </p:spPr>
        <p:txBody>
          <a:bodyPr vert="horz" wrap="square" lIns="0" tIns="0" rIns="0" bIns="0" anchor="ctr" anchorCtr="1" compatLnSpc="1">
            <a:noAutofit/>
          </a:bodyPr>
          <a:lstStyle/>
          <a:p>
            <a:pPr lvl="0"/>
            <a:endParaRPr lang="fr-FR"/>
          </a:p>
        </p:txBody>
      </p:sp>
      <p:sp>
        <p:nvSpPr>
          <p:cNvPr id="3" name="Espace réservé du texte 2">
            <a:extLst>
              <a:ext uri="{FF2B5EF4-FFF2-40B4-BE49-F238E27FC236}">
                <a16:creationId xmlns:a16="http://schemas.microsoft.com/office/drawing/2014/main" xmlns="" id="{71304B05-68CF-421A-9873-746C0A783D4B}"/>
              </a:ext>
            </a:extLst>
          </p:cNvPr>
          <p:cNvSpPr txBox="1">
            <a:spLocks noGrp="1"/>
          </p:cNvSpPr>
          <p:nvPr>
            <p:ph type="body" idx="1"/>
          </p:nvPr>
        </p:nvSpPr>
        <p:spPr>
          <a:xfrm>
            <a:off x="503998" y="1769043"/>
            <a:ext cx="9071643" cy="4989240"/>
          </a:xfrm>
          <a:prstGeom prst="rect">
            <a:avLst/>
          </a:prstGeom>
          <a:noFill/>
          <a:ln>
            <a:noFill/>
          </a:ln>
        </p:spPr>
        <p:txBody>
          <a:bodyPr vert="horz" wrap="square" lIns="0" tIns="0" rIns="0" bIns="0" anchor="t" anchorCtr="0" compatLnSpc="1">
            <a:no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1329E426-7467-4E5F-9A31-8E14E91C38F1}"/>
              </a:ext>
            </a:extLst>
          </p:cNvPr>
          <p:cNvSpPr txBox="1">
            <a:spLocks noGrp="1"/>
          </p:cNvSpPr>
          <p:nvPr>
            <p:ph type="dt" sz="half" idx="2"/>
          </p:nvPr>
        </p:nvSpPr>
        <p:spPr>
          <a:xfrm>
            <a:off x="503998" y="6887160"/>
            <a:ext cx="2348279" cy="521281"/>
          </a:xfrm>
          <a:prstGeom prst="rect">
            <a:avLst/>
          </a:prstGeom>
          <a:noFill/>
          <a:ln>
            <a:noFill/>
          </a:ln>
        </p:spPr>
        <p:txBody>
          <a:bodyPr vert="horz" wrap="square" lIns="0" tIns="0" rIns="0" bIns="0" anchor="t" anchorCtr="0" compatLnSpc="1">
            <a:noAutofit/>
          </a:bodyPr>
          <a:lstStyle>
            <a:lvl1pPr marL="0" marR="0" lvl="0" indent="0" algn="l" defTabSz="914400" rtl="0" fontAlgn="auto" hangingPunct="0">
              <a:lnSpc>
                <a:spcPct val="100000"/>
              </a:lnSpc>
              <a:spcBef>
                <a:spcPts val="0"/>
              </a:spcBef>
              <a:spcAft>
                <a:spcPts val="0"/>
              </a:spcAft>
              <a:buNone/>
              <a:tabLst/>
              <a:defRPr lang="fr-FR" sz="2400" b="0" i="0" u="none" strike="noStrike" kern="1200" cap="none" spc="0" baseline="0">
                <a:solidFill>
                  <a:srgbClr val="000000"/>
                </a:solidFill>
                <a:uFillTx/>
                <a:latin typeface="Times New Roman" pitchFamily="18"/>
                <a:ea typeface="Arial Unicode MS" pitchFamily="2"/>
                <a:cs typeface="Tahoma" pitchFamily="2"/>
              </a:defRPr>
            </a:lvl1pPr>
          </a:lstStyle>
          <a:p>
            <a:pPr lvl="0"/>
            <a:endParaRPr lang="fr-FR"/>
          </a:p>
        </p:txBody>
      </p:sp>
      <p:sp>
        <p:nvSpPr>
          <p:cNvPr id="5" name="Espace réservé du pied de page 4">
            <a:extLst>
              <a:ext uri="{FF2B5EF4-FFF2-40B4-BE49-F238E27FC236}">
                <a16:creationId xmlns:a16="http://schemas.microsoft.com/office/drawing/2014/main" xmlns="" id="{359D9F3E-60AF-4398-8CD4-F26C65045620}"/>
              </a:ext>
            </a:extLst>
          </p:cNvPr>
          <p:cNvSpPr txBox="1">
            <a:spLocks noGrp="1"/>
          </p:cNvSpPr>
          <p:nvPr>
            <p:ph type="ftr" sz="quarter" idx="3"/>
          </p:nvPr>
        </p:nvSpPr>
        <p:spPr>
          <a:xfrm>
            <a:off x="3447361" y="6887160"/>
            <a:ext cx="3194995" cy="521281"/>
          </a:xfrm>
          <a:prstGeom prst="rect">
            <a:avLst/>
          </a:prstGeom>
          <a:noFill/>
          <a:ln>
            <a:noFill/>
          </a:ln>
        </p:spPr>
        <p:txBody>
          <a:bodyPr vert="horz" wrap="square" lIns="0" tIns="0" rIns="0" bIns="0" anchor="t" anchorCtr="1" compatLnSpc="1">
            <a:noAutofit/>
          </a:bodyPr>
          <a:lstStyle>
            <a:lvl1pPr marL="0" marR="0" lvl="0" indent="0" algn="l" defTabSz="914400" rtl="0" fontAlgn="auto" hangingPunct="0">
              <a:lnSpc>
                <a:spcPct val="100000"/>
              </a:lnSpc>
              <a:spcBef>
                <a:spcPts val="0"/>
              </a:spcBef>
              <a:spcAft>
                <a:spcPts val="0"/>
              </a:spcAft>
              <a:buNone/>
              <a:tabLst/>
              <a:defRPr lang="fr-FR" sz="2400" b="0" i="0" u="none" strike="noStrike" kern="1200" cap="none" spc="0" baseline="0">
                <a:solidFill>
                  <a:srgbClr val="000000"/>
                </a:solidFill>
                <a:uFillTx/>
                <a:latin typeface="Times New Roman" pitchFamily="18"/>
                <a:ea typeface="Arial Unicode MS" pitchFamily="2"/>
                <a:cs typeface="Tahoma" pitchFamily="2"/>
              </a:defRPr>
            </a:lvl1pPr>
          </a:lstStyle>
          <a:p>
            <a:pPr lvl="0"/>
            <a:endParaRPr lang="fr-FR"/>
          </a:p>
        </p:txBody>
      </p:sp>
      <p:sp>
        <p:nvSpPr>
          <p:cNvPr id="6" name="Espace réservé du numéro de diapositive 5">
            <a:extLst>
              <a:ext uri="{FF2B5EF4-FFF2-40B4-BE49-F238E27FC236}">
                <a16:creationId xmlns:a16="http://schemas.microsoft.com/office/drawing/2014/main" xmlns="" id="{CE84060B-116F-4F18-9252-01FF235E3539}"/>
              </a:ext>
            </a:extLst>
          </p:cNvPr>
          <p:cNvSpPr txBox="1">
            <a:spLocks noGrp="1"/>
          </p:cNvSpPr>
          <p:nvPr>
            <p:ph type="sldNum" sz="quarter" idx="4"/>
          </p:nvPr>
        </p:nvSpPr>
        <p:spPr>
          <a:xfrm>
            <a:off x="7227362" y="6887160"/>
            <a:ext cx="2348279" cy="521281"/>
          </a:xfrm>
          <a:prstGeom prst="rect">
            <a:avLst/>
          </a:prstGeom>
          <a:noFill/>
          <a:ln>
            <a:noFill/>
          </a:ln>
        </p:spPr>
        <p:txBody>
          <a:bodyPr vert="horz" wrap="square" lIns="0" tIns="0" rIns="0" bIns="0" anchor="t" anchorCtr="0" compatLnSpc="1">
            <a:noAutofit/>
          </a:bodyPr>
          <a:lstStyle>
            <a:lvl1pPr marL="0" marR="0" lvl="0" indent="0" algn="r" defTabSz="914400" rtl="0" fontAlgn="auto" hangingPunct="0">
              <a:lnSpc>
                <a:spcPct val="100000"/>
              </a:lnSpc>
              <a:spcBef>
                <a:spcPts val="0"/>
              </a:spcBef>
              <a:spcAft>
                <a:spcPts val="0"/>
              </a:spcAft>
              <a:buNone/>
              <a:tabLst/>
              <a:defRPr lang="fr-FR"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fld id="{C87FC5B5-ECBA-4169-A978-F18524009A47}" type="slidenum">
              <a:rPr/>
              <a:pPr lvl="0"/>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pull/>
  </p:transition>
  <p:txStyles>
    <p:titleStyle>
      <a:lvl1pPr marL="0" marR="0" lvl="0" indent="0" algn="ctr" defTabSz="914400" rtl="0" fontAlgn="auto" hangingPunct="0">
        <a:lnSpc>
          <a:spcPct val="100000"/>
        </a:lnSpc>
        <a:spcBef>
          <a:spcPts val="0"/>
        </a:spcBef>
        <a:spcAft>
          <a:spcPts val="0"/>
        </a:spcAft>
        <a:buNone/>
        <a:tabLst/>
        <a:defRPr lang="fr-FR" sz="4400" b="0" i="0" u="none" strike="noStrike" kern="1200" cap="none" spc="0" baseline="0">
          <a:solidFill>
            <a:srgbClr val="000000"/>
          </a:solidFill>
          <a:uFillTx/>
          <a:latin typeface="Arial" pitchFamily="18"/>
          <a:ea typeface="Microsoft YaHei" pitchFamily="2"/>
          <a:cs typeface="Lucida Sans" pitchFamily="2"/>
        </a:defRPr>
      </a:lvl1pPr>
    </p:titleStyle>
    <p:bodyStyle>
      <a:lvl1pPr marL="0" marR="0" lvl="0" indent="0" defTabSz="914400" rtl="0" fontAlgn="auto" hangingPunct="0">
        <a:lnSpc>
          <a:spcPct val="100000"/>
        </a:lnSpc>
        <a:spcBef>
          <a:spcPts val="0"/>
        </a:spcBef>
        <a:spcAft>
          <a:spcPts val="1415"/>
        </a:spcAft>
        <a:buNone/>
        <a:tabLst/>
        <a:defRPr lang="fr-FR" sz="3200" b="0" i="0" u="none" strike="noStrike" kern="1200" cap="none" spc="0" baseline="0">
          <a:solidFill>
            <a:srgbClr val="000000"/>
          </a:solidFill>
          <a:uFillTx/>
          <a:latin typeface="Arial" pitchFamily="18"/>
          <a:ea typeface="Microsoft YaHei" pitchFamily="2"/>
          <a:cs typeface="Lucida Sans"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fr-FR" sz="2400" b="0" i="0" u="none" strike="noStrike" kern="1200" cap="none" spc="0" baseline="0">
          <a:solidFill>
            <a:srgbClr val="000000"/>
          </a:solidFill>
          <a:uFillTx/>
          <a:latin typeface="Calibri" pitchFamily="18"/>
          <a:ea typeface="Microsoft YaHei" pitchFamily="2"/>
          <a:cs typeface="Lucida Sans" pitchFamily="2"/>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fr-FR" sz="2000" b="0" i="0" u="none" strike="noStrike" kern="1200" cap="none" spc="0" baseline="0">
          <a:solidFill>
            <a:srgbClr val="000000"/>
          </a:solidFill>
          <a:uFillTx/>
          <a:latin typeface="Calibri" pitchFamily="18"/>
          <a:ea typeface="Microsoft YaHei" pitchFamily="2"/>
          <a:cs typeface="Lucida Sans" pitchFamily="2"/>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fr-FR" sz="1800" b="0" i="0" u="none" strike="noStrike" kern="1200" cap="none" spc="0" baseline="0">
          <a:solidFill>
            <a:srgbClr val="000000"/>
          </a:solidFill>
          <a:uFillTx/>
          <a:latin typeface="Calibri" pitchFamily="18"/>
          <a:ea typeface="Microsoft YaHei" pitchFamily="2"/>
          <a:cs typeface="Lucida Sans" pitchFamily="2"/>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fr-FR" sz="1800" b="0" i="0" u="none" strike="noStrike" kern="1200" cap="none" spc="0" baseline="0">
          <a:solidFill>
            <a:srgbClr val="000000"/>
          </a:solidFill>
          <a:uFillTx/>
          <a:latin typeface="Calibri" pitchFamily="18"/>
          <a:ea typeface="Microsoft YaHei" pitchFamily="2"/>
          <a:cs typeface="Lucida Sans" pitchFamily="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image" Target="../media/image6.png"/><Relationship Id="rId4" Type="http://schemas.openxmlformats.org/officeDocument/2006/relationships/image" Target="../media/image5.gif"/></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image" Target="../media/image6.png"/><Relationship Id="rId4" Type="http://schemas.openxmlformats.org/officeDocument/2006/relationships/image" Target="../media/image5.gif"/></Relationships>
</file>

<file path=ppt/slides/_rels/slide1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5.gif"/><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15.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15.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15.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15.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15.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5.gif"/><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5.gif"/><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image" Target="../media/image5.gif"/><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image" Target="../media/image5.gif"/><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5.gif"/><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gif"/><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22.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22.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22.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7.gif"/><Relationship Id="rId5" Type="http://schemas.openxmlformats.org/officeDocument/2006/relationships/image" Target="../media/image5.gif"/><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22.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22.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22.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22.pn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gif"/></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image" Target="../media/image3.gif"/></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image" Target="../media/image6.png"/><Relationship Id="rId4" Type="http://schemas.openxmlformats.org/officeDocument/2006/relationships/image" Target="../media/image5.gif"/></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9.jpe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pic>
        <p:nvPicPr>
          <p:cNvPr id="2" name="Image 9">
            <a:extLst>
              <a:ext uri="{FF2B5EF4-FFF2-40B4-BE49-F238E27FC236}">
                <a16:creationId xmlns:a16="http://schemas.microsoft.com/office/drawing/2014/main" xmlns="" id="{29FC3156-71EA-411C-9EBA-040360DEBF41}"/>
              </a:ext>
            </a:extLst>
          </p:cNvPr>
          <p:cNvPicPr>
            <a:picLocks noChangeAspect="1"/>
          </p:cNvPicPr>
          <p:nvPr/>
        </p:nvPicPr>
        <p:blipFill>
          <a:blip r:embed="rId3" cstate="print"/>
          <a:stretch>
            <a:fillRect/>
          </a:stretch>
        </p:blipFill>
        <p:spPr>
          <a:xfrm>
            <a:off x="245434" y="311947"/>
            <a:ext cx="2200741" cy="1167606"/>
          </a:xfrm>
          <a:prstGeom prst="rect">
            <a:avLst/>
          </a:prstGeom>
          <a:noFill/>
          <a:ln>
            <a:noFill/>
          </a:ln>
        </p:spPr>
      </p:pic>
      <p:sp>
        <p:nvSpPr>
          <p:cNvPr id="3" name="Titre 1">
            <a:extLst>
              <a:ext uri="{FF2B5EF4-FFF2-40B4-BE49-F238E27FC236}">
                <a16:creationId xmlns:a16="http://schemas.microsoft.com/office/drawing/2014/main" xmlns="" id="{AF015831-52AB-4997-81FF-5504AE9A558C}"/>
              </a:ext>
            </a:extLst>
          </p:cNvPr>
          <p:cNvSpPr txBox="1">
            <a:spLocks noGrp="1"/>
          </p:cNvSpPr>
          <p:nvPr>
            <p:ph type="title" idx="4294967295"/>
          </p:nvPr>
        </p:nvSpPr>
        <p:spPr>
          <a:xfrm>
            <a:off x="2552703" y="311947"/>
            <a:ext cx="7228533" cy="1097755"/>
          </a:xfrm>
          <a:ln w="57150">
            <a:solidFill>
              <a:srgbClr val="4472C4"/>
            </a:solidFill>
            <a:prstDash val="solid"/>
          </a:ln>
          <a:effectLst>
            <a:outerShdw dist="19083" dir="5400000" algn="tl">
              <a:srgbClr val="000000">
                <a:alpha val="63000"/>
              </a:srgbClr>
            </a:outerShdw>
          </a:effectLst>
        </p:spPr>
        <p:txBody>
          <a:bodyPr/>
          <a:lstStyle/>
          <a:p>
            <a:pPr lvl="0"/>
            <a:r>
              <a:rPr lang="fr-FR" sz="2400" b="1">
                <a:solidFill>
                  <a:srgbClr val="0070C0"/>
                </a:solidFill>
                <a:latin typeface="Comic Sans MS" pitchFamily="66"/>
              </a:rPr>
              <a:t>Echauffements – Décontraction - Etirements</a:t>
            </a:r>
          </a:p>
        </p:txBody>
      </p:sp>
      <p:pic>
        <p:nvPicPr>
          <p:cNvPr id="4" name="Image 5">
            <a:extLst>
              <a:ext uri="{FF2B5EF4-FFF2-40B4-BE49-F238E27FC236}">
                <a16:creationId xmlns:a16="http://schemas.microsoft.com/office/drawing/2014/main" xmlns="" id="{4BE81BDB-D114-415A-AE3F-A1904BBF4A82}"/>
              </a:ext>
            </a:extLst>
          </p:cNvPr>
          <p:cNvPicPr>
            <a:picLocks noChangeAspect="1"/>
          </p:cNvPicPr>
          <p:nvPr/>
        </p:nvPicPr>
        <p:blipFill>
          <a:blip r:embed="rId4" cstate="print"/>
          <a:stretch>
            <a:fillRect/>
          </a:stretch>
        </p:blipFill>
        <p:spPr>
          <a:xfrm>
            <a:off x="1470492" y="1886132"/>
            <a:ext cx="7228533" cy="5421404"/>
          </a:xfrm>
          <a:prstGeom prst="rect">
            <a:avLst/>
          </a:prstGeom>
          <a:noFill/>
          <a:ln>
            <a:noFill/>
          </a:ln>
        </p:spPr>
      </p:pic>
      <p:sp>
        <p:nvSpPr>
          <p:cNvPr id="5" name="Titre 1">
            <a:extLst>
              <a:ext uri="{FF2B5EF4-FFF2-40B4-BE49-F238E27FC236}">
                <a16:creationId xmlns:a16="http://schemas.microsoft.com/office/drawing/2014/main" xmlns="" id="{0D43B95F-12D6-4A1E-88FC-5BF8A6506AFE}"/>
              </a:ext>
            </a:extLst>
          </p:cNvPr>
          <p:cNvSpPr txBox="1">
            <a:spLocks noGrp="1"/>
          </p:cNvSpPr>
          <p:nvPr>
            <p:ph type="title" idx="4294967295"/>
          </p:nvPr>
        </p:nvSpPr>
        <p:spPr>
          <a:xfrm>
            <a:off x="5834530" y="2349505"/>
            <a:ext cx="2832747" cy="4673598"/>
          </a:xfrm>
          <a:effectLst>
            <a:outerShdw dist="19083" dir="5400000" algn="tl">
              <a:srgbClr val="000000">
                <a:alpha val="63000"/>
              </a:srgbClr>
            </a:outerShdw>
          </a:effectLst>
        </p:spPr>
        <p:txBody>
          <a:bodyPr/>
          <a:lstStyle/>
          <a:p>
            <a:pPr lvl="0"/>
            <a:r>
              <a:rPr lang="fr-FR" sz="3200">
                <a:latin typeface="Comic Sans MS" pitchFamily="66"/>
              </a:rPr>
              <a:t>Comment préparer et protéger</a:t>
            </a:r>
            <a:br>
              <a:rPr lang="fr-FR" sz="3200">
                <a:latin typeface="Comic Sans MS" pitchFamily="66"/>
              </a:rPr>
            </a:br>
            <a:r>
              <a:rPr lang="fr-FR" sz="3200">
                <a:latin typeface="Comic Sans MS" pitchFamily="66"/>
              </a:rPr>
              <a:t> nos muscles et articulations</a:t>
            </a:r>
            <a:br>
              <a:rPr lang="fr-FR" sz="3200">
                <a:latin typeface="Comic Sans MS" pitchFamily="66"/>
              </a:rPr>
            </a:br>
            <a:r>
              <a:rPr lang="fr-FR" sz="3200">
                <a:latin typeface="Comic Sans MS" pitchFamily="66"/>
              </a:rPr>
              <a:t> dans la pratique du vélo.</a:t>
            </a:r>
          </a:p>
        </p:txBody>
      </p:sp>
    </p:spTree>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629ABE6D-6C8B-45EA-A112-87934461353F}"/>
              </a:ext>
            </a:extLst>
          </p:cNvPr>
          <p:cNvPicPr>
            <a:picLocks noChangeAspect="1"/>
          </p:cNvPicPr>
          <p:nvPr/>
        </p:nvPicPr>
        <p:blipFill>
          <a:blip r:embed="rId3" cstate="print">
            <a:lum/>
            <a:alphaModFix/>
          </a:blip>
          <a:srcRect/>
          <a:stretch>
            <a:fillRect/>
          </a:stretch>
        </p:blipFill>
        <p:spPr>
          <a:xfrm>
            <a:off x="1302864" y="1867662"/>
            <a:ext cx="7282336" cy="4987183"/>
          </a:xfrm>
          <a:prstGeom prst="rect">
            <a:avLst/>
          </a:prstGeom>
          <a:noFill/>
          <a:ln>
            <a:noFill/>
          </a:ln>
        </p:spPr>
      </p:pic>
      <p:sp>
        <p:nvSpPr>
          <p:cNvPr id="3" name="ZoneTexte 2">
            <a:extLst>
              <a:ext uri="{FF2B5EF4-FFF2-40B4-BE49-F238E27FC236}">
                <a16:creationId xmlns:a16="http://schemas.microsoft.com/office/drawing/2014/main" xmlns="" id="{2EC8D343-1A5D-482A-8742-534BD4F3CD89}"/>
              </a:ext>
            </a:extLst>
          </p:cNvPr>
          <p:cNvSpPr txBox="1"/>
          <p:nvPr/>
        </p:nvSpPr>
        <p:spPr>
          <a:xfrm>
            <a:off x="978481" y="7036198"/>
            <a:ext cx="8071564" cy="356396"/>
          </a:xfrm>
          <a:prstGeom prst="rect">
            <a:avLst/>
          </a:prstGeom>
          <a:noFill/>
          <a:ln>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0000"/>
                </a:solidFill>
                <a:uFillTx/>
                <a:latin typeface="Arial" pitchFamily="18"/>
                <a:ea typeface="Microsoft YaHei" pitchFamily="2"/>
                <a:cs typeface="Mangal" pitchFamily="2"/>
              </a:rPr>
              <a:t>Epaules</a:t>
            </a:r>
            <a:r>
              <a:rPr lang="fr-FR" sz="1800" b="0" i="0" u="none" strike="noStrike" kern="1200" cap="none" spc="0" baseline="0">
                <a:solidFill>
                  <a:srgbClr val="000000"/>
                </a:solidFill>
                <a:uFillTx/>
                <a:latin typeface="Arial" pitchFamily="18"/>
                <a:ea typeface="Microsoft YaHei" pitchFamily="2"/>
                <a:cs typeface="Mangal" pitchFamily="2"/>
              </a:rPr>
              <a:t> : Dos droit, taper dans les mains devant et derrière.  </a:t>
            </a:r>
            <a:r>
              <a:rPr lang="fr-FR" sz="1800" b="1" i="1" u="none" strike="noStrike" kern="0" cap="none" spc="0" baseline="0">
                <a:solidFill>
                  <a:srgbClr val="C5000B"/>
                </a:solidFill>
                <a:uFillTx/>
                <a:latin typeface="Arial" pitchFamily="18"/>
                <a:ea typeface="Microsoft YaHei" pitchFamily="2"/>
                <a:cs typeface="Mangal" pitchFamily="2"/>
              </a:rPr>
              <a:t>D</a:t>
            </a:r>
            <a:r>
              <a:rPr lang="fr-FR" sz="1800" b="1" i="1" u="none" strike="noStrike" kern="1200" cap="none" spc="0" baseline="0">
                <a:solidFill>
                  <a:srgbClr val="C5000B"/>
                </a:solidFill>
                <a:uFillTx/>
                <a:latin typeface="Arial" pitchFamily="18"/>
                <a:ea typeface="Microsoft YaHei" pitchFamily="2"/>
                <a:cs typeface="Mangal" pitchFamily="2"/>
              </a:rPr>
              <a:t>urée : 10 fois</a:t>
            </a:r>
          </a:p>
        </p:txBody>
      </p:sp>
      <p:pic>
        <p:nvPicPr>
          <p:cNvPr id="4" name="Image 4">
            <a:extLst>
              <a:ext uri="{FF2B5EF4-FFF2-40B4-BE49-F238E27FC236}">
                <a16:creationId xmlns:a16="http://schemas.microsoft.com/office/drawing/2014/main" xmlns="" id="{CAB2C458-CA67-4C66-A30B-904BEF419D1E}"/>
              </a:ext>
            </a:extLst>
          </p:cNvPr>
          <p:cNvPicPr>
            <a:picLocks noChangeAspect="1"/>
          </p:cNvPicPr>
          <p:nvPr/>
        </p:nvPicPr>
        <p:blipFill>
          <a:blip r:embed="rId4" cstate="print"/>
          <a:stretch>
            <a:fillRect/>
          </a:stretch>
        </p:blipFill>
        <p:spPr>
          <a:xfrm>
            <a:off x="245434" y="311947"/>
            <a:ext cx="2200741" cy="1167606"/>
          </a:xfrm>
          <a:prstGeom prst="rect">
            <a:avLst/>
          </a:prstGeom>
          <a:noFill/>
          <a:ln>
            <a:noFill/>
          </a:ln>
        </p:spPr>
      </p:pic>
      <p:sp>
        <p:nvSpPr>
          <p:cNvPr id="5" name="Espace réservé du texte 1">
            <a:extLst>
              <a:ext uri="{FF2B5EF4-FFF2-40B4-BE49-F238E27FC236}">
                <a16:creationId xmlns:a16="http://schemas.microsoft.com/office/drawing/2014/main" xmlns="" id="{01EA5D86-B5BE-4F99-BE96-7415395C2171}"/>
              </a:ext>
            </a:extLst>
          </p:cNvPr>
          <p:cNvSpPr txBox="1">
            <a:spLocks noGrp="1"/>
          </p:cNvSpPr>
          <p:nvPr>
            <p:ph type="body" idx="4294967295"/>
          </p:nvPr>
        </p:nvSpPr>
        <p:spPr>
          <a:xfrm>
            <a:off x="6451604" y="736924"/>
            <a:ext cx="1384301" cy="405143"/>
          </a:xfrm>
        </p:spPr>
        <p:txBody>
          <a:bodyPr anchorCtr="1"/>
          <a:lstStyle/>
          <a:p>
            <a:pPr lvl="0" algn="ctr"/>
            <a:r>
              <a:rPr lang="fr-FR" sz="2000" b="1" i="1" u="sng"/>
              <a:t>1</a:t>
            </a:r>
            <a:r>
              <a:rPr lang="fr-FR" sz="2000" b="1" i="1" u="sng" baseline="30000"/>
              <a:t>ère</a:t>
            </a:r>
            <a:r>
              <a:rPr lang="fr-FR" sz="2000" b="1" i="1" u="sng"/>
              <a:t> phase</a:t>
            </a:r>
          </a:p>
        </p:txBody>
      </p:sp>
      <p:grpSp>
        <p:nvGrpSpPr>
          <p:cNvPr id="6" name="Groupe 6">
            <a:extLst>
              <a:ext uri="{FF2B5EF4-FFF2-40B4-BE49-F238E27FC236}">
                <a16:creationId xmlns:a16="http://schemas.microsoft.com/office/drawing/2014/main" xmlns="" id="{0356612E-93F0-426F-8C49-B66D403F3290}"/>
              </a:ext>
            </a:extLst>
          </p:cNvPr>
          <p:cNvGrpSpPr/>
          <p:nvPr/>
        </p:nvGrpSpPr>
        <p:grpSpPr>
          <a:xfrm>
            <a:off x="8134356" y="186144"/>
            <a:ext cx="1504352" cy="1498372"/>
            <a:chOff x="8134356" y="186144"/>
            <a:chExt cx="1504352" cy="1498372"/>
          </a:xfrm>
        </p:grpSpPr>
        <p:pic>
          <p:nvPicPr>
            <p:cNvPr id="7" name="Image 8" descr="Une image contenant miroir, objet&#10;&#10;Description générée avec un niveau de confiance élevé">
              <a:extLst>
                <a:ext uri="{FF2B5EF4-FFF2-40B4-BE49-F238E27FC236}">
                  <a16:creationId xmlns:a16="http://schemas.microsoft.com/office/drawing/2014/main" xmlns="" id="{A2EFE5C5-E038-4632-AE7D-6CBA199FBE85}"/>
                </a:ext>
              </a:extLst>
            </p:cNvPr>
            <p:cNvPicPr>
              <a:picLocks noChangeAspect="1"/>
            </p:cNvPicPr>
            <p:nvPr/>
          </p:nvPicPr>
          <p:blipFill>
            <a:blip r:embed="rId5" cstate="print"/>
            <a:stretch>
              <a:fillRect/>
            </a:stretch>
          </p:blipFill>
          <p:spPr>
            <a:xfrm>
              <a:off x="8134356" y="186144"/>
              <a:ext cx="1504352" cy="1498372"/>
            </a:xfrm>
            <a:prstGeom prst="rect">
              <a:avLst/>
            </a:prstGeom>
            <a:noFill/>
            <a:ln>
              <a:noFill/>
            </a:ln>
          </p:spPr>
        </p:pic>
        <p:pic>
          <p:nvPicPr>
            <p:cNvPr id="8" name="Image 8">
              <a:extLst>
                <a:ext uri="{FF2B5EF4-FFF2-40B4-BE49-F238E27FC236}">
                  <a16:creationId xmlns:a16="http://schemas.microsoft.com/office/drawing/2014/main" xmlns="" id="{D475BE31-E81A-410B-AC32-0CE88DFEBB61}"/>
                </a:ext>
              </a:extLst>
            </p:cNvPr>
            <p:cNvPicPr>
              <a:picLocks noChangeAspect="1"/>
            </p:cNvPicPr>
            <p:nvPr/>
          </p:nvPicPr>
          <p:blipFill>
            <a:blip r:embed="rId6" cstate="print"/>
            <a:stretch>
              <a:fillRect/>
            </a:stretch>
          </p:blipFill>
          <p:spPr>
            <a:xfrm>
              <a:off x="8229600" y="273981"/>
              <a:ext cx="1301748" cy="1301748"/>
            </a:xfrm>
            <a:prstGeom prst="rect">
              <a:avLst/>
            </a:prstGeom>
            <a:noFill/>
            <a:ln>
              <a:noFill/>
            </a:ln>
          </p:spPr>
        </p:pic>
      </p:grpSp>
    </p:spTree>
  </p:cSld>
  <p:clrMapOvr>
    <a:masterClrMapping/>
  </p:clrMapOvr>
  <p:transition spd="med">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943EB0B5-5C5E-4160-9143-FF6AD6A17ECE}"/>
              </a:ext>
            </a:extLst>
          </p:cNvPr>
          <p:cNvSpPr txBox="1">
            <a:spLocks noGrp="1"/>
          </p:cNvSpPr>
          <p:nvPr>
            <p:ph type="body" idx="4294967295"/>
          </p:nvPr>
        </p:nvSpPr>
        <p:spPr>
          <a:xfrm>
            <a:off x="481952" y="6682709"/>
            <a:ext cx="8960498" cy="689640"/>
          </a:xfrm>
        </p:spPr>
        <p:txBody>
          <a:bodyPr/>
          <a:lstStyle/>
          <a:p>
            <a:pPr lvl="0"/>
            <a:r>
              <a:rPr lang="fr-FR" sz="1800" b="1"/>
              <a:t>Epaules/nuque </a:t>
            </a:r>
            <a:r>
              <a:rPr lang="fr-FR" sz="1800"/>
              <a:t>: dos droit, lever le bras droit et incliner la tête vers l'épaule opposé en soufflant, revenir au centre et alterner à gauche. </a:t>
            </a:r>
            <a:r>
              <a:rPr lang="fr-FR" sz="1800" b="1" i="1">
                <a:solidFill>
                  <a:srgbClr val="C5000B"/>
                </a:solidFill>
              </a:rPr>
              <a:t>Durée : tenir 10 secondes x 3 fois</a:t>
            </a:r>
          </a:p>
        </p:txBody>
      </p:sp>
      <p:pic>
        <p:nvPicPr>
          <p:cNvPr id="3" name="Image 2">
            <a:extLst>
              <a:ext uri="{FF2B5EF4-FFF2-40B4-BE49-F238E27FC236}">
                <a16:creationId xmlns:a16="http://schemas.microsoft.com/office/drawing/2014/main" xmlns="" id="{753F8770-9DF7-4868-9957-38EB026991BE}"/>
              </a:ext>
            </a:extLst>
          </p:cNvPr>
          <p:cNvPicPr>
            <a:picLocks noChangeAspect="1"/>
          </p:cNvPicPr>
          <p:nvPr/>
        </p:nvPicPr>
        <p:blipFill>
          <a:blip r:embed="rId3" cstate="print">
            <a:lum/>
            <a:alphaModFix/>
          </a:blip>
          <a:srcRect/>
          <a:stretch>
            <a:fillRect/>
          </a:stretch>
        </p:blipFill>
        <p:spPr>
          <a:xfrm>
            <a:off x="1010759" y="1736975"/>
            <a:ext cx="7561740" cy="4692124"/>
          </a:xfrm>
          <a:prstGeom prst="rect">
            <a:avLst/>
          </a:prstGeom>
          <a:noFill/>
          <a:ln>
            <a:noFill/>
          </a:ln>
        </p:spPr>
      </p:pic>
      <p:pic>
        <p:nvPicPr>
          <p:cNvPr id="4" name="Image 4">
            <a:extLst>
              <a:ext uri="{FF2B5EF4-FFF2-40B4-BE49-F238E27FC236}">
                <a16:creationId xmlns:a16="http://schemas.microsoft.com/office/drawing/2014/main" xmlns="" id="{3BEEC6B0-D197-4CB2-B065-3E8C48FCB263}"/>
              </a:ext>
            </a:extLst>
          </p:cNvPr>
          <p:cNvPicPr>
            <a:picLocks noChangeAspect="1"/>
          </p:cNvPicPr>
          <p:nvPr/>
        </p:nvPicPr>
        <p:blipFill>
          <a:blip r:embed="rId4" cstate="print"/>
          <a:stretch>
            <a:fillRect/>
          </a:stretch>
        </p:blipFill>
        <p:spPr>
          <a:xfrm>
            <a:off x="245434" y="311947"/>
            <a:ext cx="2200741" cy="1167606"/>
          </a:xfrm>
          <a:prstGeom prst="rect">
            <a:avLst/>
          </a:prstGeom>
          <a:noFill/>
          <a:ln>
            <a:noFill/>
          </a:ln>
        </p:spPr>
      </p:pic>
      <p:sp>
        <p:nvSpPr>
          <p:cNvPr id="5" name="Espace réservé du texte 1">
            <a:extLst>
              <a:ext uri="{FF2B5EF4-FFF2-40B4-BE49-F238E27FC236}">
                <a16:creationId xmlns:a16="http://schemas.microsoft.com/office/drawing/2014/main" xmlns="" id="{EA9CFE1C-C156-4EDE-A349-864BBC447AC2}"/>
              </a:ext>
            </a:extLst>
          </p:cNvPr>
          <p:cNvSpPr txBox="1">
            <a:spLocks noGrp="1"/>
          </p:cNvSpPr>
          <p:nvPr>
            <p:ph type="body" idx="4294967295"/>
          </p:nvPr>
        </p:nvSpPr>
        <p:spPr>
          <a:xfrm>
            <a:off x="6451604" y="736924"/>
            <a:ext cx="1384301" cy="405143"/>
          </a:xfrm>
        </p:spPr>
        <p:txBody>
          <a:bodyPr anchorCtr="1"/>
          <a:lstStyle/>
          <a:p>
            <a:pPr lvl="0" algn="ctr"/>
            <a:r>
              <a:rPr lang="fr-FR" sz="2000" b="1" i="1" u="sng"/>
              <a:t>1</a:t>
            </a:r>
            <a:r>
              <a:rPr lang="fr-FR" sz="2000" b="1" i="1" u="sng" baseline="30000"/>
              <a:t>ère</a:t>
            </a:r>
            <a:r>
              <a:rPr lang="fr-FR" sz="2000" b="1" i="1" u="sng"/>
              <a:t> phase</a:t>
            </a:r>
          </a:p>
        </p:txBody>
      </p:sp>
      <p:grpSp>
        <p:nvGrpSpPr>
          <p:cNvPr id="6" name="Groupe 6">
            <a:extLst>
              <a:ext uri="{FF2B5EF4-FFF2-40B4-BE49-F238E27FC236}">
                <a16:creationId xmlns:a16="http://schemas.microsoft.com/office/drawing/2014/main" xmlns="" id="{B4B2FA97-4383-4B1B-989A-7CAEB2A3036C}"/>
              </a:ext>
            </a:extLst>
          </p:cNvPr>
          <p:cNvGrpSpPr/>
          <p:nvPr/>
        </p:nvGrpSpPr>
        <p:grpSpPr>
          <a:xfrm>
            <a:off x="8134356" y="186144"/>
            <a:ext cx="1504352" cy="1498372"/>
            <a:chOff x="8134356" y="186144"/>
            <a:chExt cx="1504352" cy="1498372"/>
          </a:xfrm>
        </p:grpSpPr>
        <p:pic>
          <p:nvPicPr>
            <p:cNvPr id="7" name="Image 8" descr="Une image contenant miroir, objet&#10;&#10;Description générée avec un niveau de confiance élevé">
              <a:extLst>
                <a:ext uri="{FF2B5EF4-FFF2-40B4-BE49-F238E27FC236}">
                  <a16:creationId xmlns:a16="http://schemas.microsoft.com/office/drawing/2014/main" xmlns="" id="{4E999AF5-6F2A-42B0-A727-8AEC956EE945}"/>
                </a:ext>
              </a:extLst>
            </p:cNvPr>
            <p:cNvPicPr>
              <a:picLocks noChangeAspect="1"/>
            </p:cNvPicPr>
            <p:nvPr/>
          </p:nvPicPr>
          <p:blipFill>
            <a:blip r:embed="rId5" cstate="print"/>
            <a:stretch>
              <a:fillRect/>
            </a:stretch>
          </p:blipFill>
          <p:spPr>
            <a:xfrm>
              <a:off x="8134356" y="186144"/>
              <a:ext cx="1504352" cy="1498372"/>
            </a:xfrm>
            <a:prstGeom prst="rect">
              <a:avLst/>
            </a:prstGeom>
            <a:noFill/>
            <a:ln>
              <a:noFill/>
            </a:ln>
          </p:spPr>
        </p:pic>
        <p:pic>
          <p:nvPicPr>
            <p:cNvPr id="8" name="Image 8">
              <a:extLst>
                <a:ext uri="{FF2B5EF4-FFF2-40B4-BE49-F238E27FC236}">
                  <a16:creationId xmlns:a16="http://schemas.microsoft.com/office/drawing/2014/main" xmlns="" id="{A577A323-4EB8-4EE5-BAE8-28ECF854BD38}"/>
                </a:ext>
              </a:extLst>
            </p:cNvPr>
            <p:cNvPicPr>
              <a:picLocks noChangeAspect="1"/>
            </p:cNvPicPr>
            <p:nvPr/>
          </p:nvPicPr>
          <p:blipFill>
            <a:blip r:embed="rId6" cstate="print"/>
            <a:stretch>
              <a:fillRect/>
            </a:stretch>
          </p:blipFill>
          <p:spPr>
            <a:xfrm>
              <a:off x="8229600" y="273981"/>
              <a:ext cx="1301748" cy="1301748"/>
            </a:xfrm>
            <a:prstGeom prst="rect">
              <a:avLst/>
            </a:prstGeom>
            <a:noFill/>
            <a:ln>
              <a:noFill/>
            </a:ln>
          </p:spPr>
        </p:pic>
      </p:grpSp>
    </p:spTree>
  </p:cSld>
  <p:clrMapOvr>
    <a:masterClrMapping/>
  </p:clrMapOvr>
  <p:transition spd="med">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pic>
        <p:nvPicPr>
          <p:cNvPr id="2" name="Image 3">
            <a:extLst>
              <a:ext uri="{FF2B5EF4-FFF2-40B4-BE49-F238E27FC236}">
                <a16:creationId xmlns:a16="http://schemas.microsoft.com/office/drawing/2014/main" xmlns="" id="{BE0FAA33-B547-491C-85BD-0708333E3849}"/>
              </a:ext>
            </a:extLst>
          </p:cNvPr>
          <p:cNvPicPr>
            <a:picLocks noChangeAspect="1"/>
          </p:cNvPicPr>
          <p:nvPr/>
        </p:nvPicPr>
        <p:blipFill>
          <a:blip r:embed="rId3" cstate="print"/>
          <a:stretch>
            <a:fillRect/>
          </a:stretch>
        </p:blipFill>
        <p:spPr>
          <a:xfrm>
            <a:off x="245434" y="311947"/>
            <a:ext cx="2200741" cy="1167606"/>
          </a:xfrm>
          <a:prstGeom prst="rect">
            <a:avLst/>
          </a:prstGeom>
          <a:noFill/>
          <a:ln>
            <a:noFill/>
          </a:ln>
        </p:spPr>
      </p:pic>
      <p:sp>
        <p:nvSpPr>
          <p:cNvPr id="3" name="Espace réservé du texte 1">
            <a:extLst>
              <a:ext uri="{FF2B5EF4-FFF2-40B4-BE49-F238E27FC236}">
                <a16:creationId xmlns:a16="http://schemas.microsoft.com/office/drawing/2014/main" xmlns="" id="{4BC3D029-F545-4FD6-8189-E32265780F82}"/>
              </a:ext>
            </a:extLst>
          </p:cNvPr>
          <p:cNvSpPr txBox="1">
            <a:spLocks noGrp="1"/>
          </p:cNvSpPr>
          <p:nvPr>
            <p:ph type="body" idx="4294967295"/>
          </p:nvPr>
        </p:nvSpPr>
        <p:spPr>
          <a:xfrm>
            <a:off x="6451604" y="736924"/>
            <a:ext cx="1384301" cy="405143"/>
          </a:xfrm>
        </p:spPr>
        <p:txBody>
          <a:bodyPr anchorCtr="1"/>
          <a:lstStyle/>
          <a:p>
            <a:pPr lvl="0" algn="ctr"/>
            <a:r>
              <a:rPr lang="fr-FR" sz="2000" b="1" i="1" u="sng"/>
              <a:t>1</a:t>
            </a:r>
            <a:r>
              <a:rPr lang="fr-FR" sz="2000" b="1" i="1" u="sng" baseline="30000"/>
              <a:t>ère</a:t>
            </a:r>
            <a:r>
              <a:rPr lang="fr-FR" sz="2000" b="1" i="1" u="sng"/>
              <a:t> phase</a:t>
            </a:r>
          </a:p>
        </p:txBody>
      </p:sp>
      <p:sp>
        <p:nvSpPr>
          <p:cNvPr id="4" name="Espace réservé du texte 1">
            <a:extLst>
              <a:ext uri="{FF2B5EF4-FFF2-40B4-BE49-F238E27FC236}">
                <a16:creationId xmlns:a16="http://schemas.microsoft.com/office/drawing/2014/main" xmlns="" id="{79F273CC-AEF2-4A01-90B2-771A66693E63}"/>
              </a:ext>
            </a:extLst>
          </p:cNvPr>
          <p:cNvSpPr txBox="1">
            <a:spLocks noGrp="1"/>
          </p:cNvSpPr>
          <p:nvPr>
            <p:ph type="body" idx="4294967295"/>
          </p:nvPr>
        </p:nvSpPr>
        <p:spPr>
          <a:xfrm>
            <a:off x="3425488" y="3520449"/>
            <a:ext cx="3591260" cy="2505702"/>
          </a:xfrm>
        </p:spPr>
        <p:txBody>
          <a:bodyPr/>
          <a:lstStyle/>
          <a:p>
            <a:pPr marL="571500" lvl="0" indent="-571500">
              <a:buClr>
                <a:srgbClr val="ED7D31"/>
              </a:buClr>
              <a:buSzPct val="100000"/>
              <a:buFont typeface="Wingdings" pitchFamily="2"/>
              <a:buChar char="ü"/>
            </a:pPr>
            <a:r>
              <a:rPr lang="fr-FR" sz="4400" b="1" i="1">
                <a:latin typeface="Comic Sans MS" pitchFamily="66"/>
              </a:rPr>
              <a:t>Hanches</a:t>
            </a:r>
          </a:p>
          <a:p>
            <a:pPr marL="571500" lvl="0" indent="-571500">
              <a:buClr>
                <a:srgbClr val="ED7D31"/>
              </a:buClr>
              <a:buSzPct val="100000"/>
              <a:buFont typeface="Wingdings" pitchFamily="2"/>
              <a:buChar char="ü"/>
            </a:pPr>
            <a:r>
              <a:rPr lang="fr-FR" sz="4400" b="1" i="1">
                <a:latin typeface="Comic Sans MS" pitchFamily="66"/>
              </a:rPr>
              <a:t>Genoux</a:t>
            </a:r>
          </a:p>
          <a:p>
            <a:pPr marL="571500" lvl="0" indent="-571500">
              <a:buClr>
                <a:srgbClr val="ED7D31"/>
              </a:buClr>
              <a:buSzPct val="100000"/>
              <a:buFont typeface="Wingdings" pitchFamily="2"/>
              <a:buChar char="ü"/>
            </a:pPr>
            <a:r>
              <a:rPr lang="fr-FR" sz="4400" b="1" i="1">
                <a:latin typeface="Comic Sans MS" pitchFamily="66"/>
              </a:rPr>
              <a:t>Chevilles</a:t>
            </a:r>
          </a:p>
        </p:txBody>
      </p:sp>
      <p:sp>
        <p:nvSpPr>
          <p:cNvPr id="5" name="Espace réservé du texte 1">
            <a:extLst>
              <a:ext uri="{FF2B5EF4-FFF2-40B4-BE49-F238E27FC236}">
                <a16:creationId xmlns:a16="http://schemas.microsoft.com/office/drawing/2014/main" xmlns="" id="{6D505316-DBC2-4C21-831F-CC3A8023057B}"/>
              </a:ext>
            </a:extLst>
          </p:cNvPr>
          <p:cNvSpPr txBox="1">
            <a:spLocks noGrp="1"/>
          </p:cNvSpPr>
          <p:nvPr>
            <p:ph type="body" idx="4294967295"/>
          </p:nvPr>
        </p:nvSpPr>
        <p:spPr>
          <a:xfrm>
            <a:off x="745793" y="2040895"/>
            <a:ext cx="4073862" cy="841997"/>
          </a:xfrm>
        </p:spPr>
        <p:txBody>
          <a:bodyPr/>
          <a:lstStyle/>
          <a:p>
            <a:pPr lvl="0"/>
            <a:r>
              <a:rPr lang="fr-FR" sz="4400" b="1" u="sng">
                <a:latin typeface="Comic Sans MS" pitchFamily="66"/>
              </a:rPr>
              <a:t>Parties basses</a:t>
            </a:r>
            <a:endParaRPr lang="fr-FR" b="1">
              <a:latin typeface="Comic Sans MS" pitchFamily="66"/>
            </a:endParaRPr>
          </a:p>
        </p:txBody>
      </p:sp>
      <p:grpSp>
        <p:nvGrpSpPr>
          <p:cNvPr id="6" name="Groupe 6">
            <a:extLst>
              <a:ext uri="{FF2B5EF4-FFF2-40B4-BE49-F238E27FC236}">
                <a16:creationId xmlns:a16="http://schemas.microsoft.com/office/drawing/2014/main" xmlns="" id="{5436A523-47F4-48CA-AB2C-FC8AB77AA884}"/>
              </a:ext>
            </a:extLst>
          </p:cNvPr>
          <p:cNvGrpSpPr/>
          <p:nvPr/>
        </p:nvGrpSpPr>
        <p:grpSpPr>
          <a:xfrm>
            <a:off x="8134356" y="186144"/>
            <a:ext cx="1504352" cy="1498372"/>
            <a:chOff x="8134356" y="186144"/>
            <a:chExt cx="1504352" cy="1498372"/>
          </a:xfrm>
        </p:grpSpPr>
        <p:pic>
          <p:nvPicPr>
            <p:cNvPr id="7" name="Image 8" descr="Une image contenant miroir, objet&#10;&#10;Description générée avec un niveau de confiance élevé">
              <a:extLst>
                <a:ext uri="{FF2B5EF4-FFF2-40B4-BE49-F238E27FC236}">
                  <a16:creationId xmlns:a16="http://schemas.microsoft.com/office/drawing/2014/main" xmlns="" id="{DBA042AD-EF3E-4C58-8B25-6F2A00F14C42}"/>
                </a:ext>
              </a:extLst>
            </p:cNvPr>
            <p:cNvPicPr>
              <a:picLocks noChangeAspect="1"/>
            </p:cNvPicPr>
            <p:nvPr/>
          </p:nvPicPr>
          <p:blipFill>
            <a:blip r:embed="rId4" cstate="print"/>
            <a:stretch>
              <a:fillRect/>
            </a:stretch>
          </p:blipFill>
          <p:spPr>
            <a:xfrm>
              <a:off x="8134356" y="186144"/>
              <a:ext cx="1504352" cy="1498372"/>
            </a:xfrm>
            <a:prstGeom prst="rect">
              <a:avLst/>
            </a:prstGeom>
            <a:noFill/>
            <a:ln>
              <a:noFill/>
            </a:ln>
          </p:spPr>
        </p:pic>
        <p:pic>
          <p:nvPicPr>
            <p:cNvPr id="8" name="Image 8">
              <a:extLst>
                <a:ext uri="{FF2B5EF4-FFF2-40B4-BE49-F238E27FC236}">
                  <a16:creationId xmlns:a16="http://schemas.microsoft.com/office/drawing/2014/main" xmlns="" id="{C46D1DE1-58C4-4B76-8164-1074DE2484DB}"/>
                </a:ext>
              </a:extLst>
            </p:cNvPr>
            <p:cNvPicPr>
              <a:picLocks noChangeAspect="1"/>
            </p:cNvPicPr>
            <p:nvPr/>
          </p:nvPicPr>
          <p:blipFill>
            <a:blip r:embed="rId5" cstate="print"/>
            <a:stretch>
              <a:fillRect/>
            </a:stretch>
          </p:blipFill>
          <p:spPr>
            <a:xfrm>
              <a:off x="8229600" y="273981"/>
              <a:ext cx="1301748" cy="1301748"/>
            </a:xfrm>
            <a:prstGeom prst="rect">
              <a:avLst/>
            </a:prstGeom>
            <a:noFill/>
            <a:ln>
              <a:noFill/>
            </a:ln>
          </p:spPr>
        </p:pic>
      </p:grpSp>
      <p:pic>
        <p:nvPicPr>
          <p:cNvPr id="9" name="Image 8">
            <a:extLst>
              <a:ext uri="{FF2B5EF4-FFF2-40B4-BE49-F238E27FC236}">
                <a16:creationId xmlns:a16="http://schemas.microsoft.com/office/drawing/2014/main" xmlns="" id="{C0D0911C-40ED-4CAE-AA8A-8ED31CB46771}"/>
              </a:ext>
            </a:extLst>
          </p:cNvPr>
          <p:cNvPicPr>
            <a:picLocks noChangeAspect="1"/>
          </p:cNvPicPr>
          <p:nvPr/>
        </p:nvPicPr>
        <p:blipFill>
          <a:blip r:embed="rId6" cstate="print"/>
          <a:stretch>
            <a:fillRect/>
          </a:stretch>
        </p:blipFill>
        <p:spPr>
          <a:xfrm>
            <a:off x="8425930" y="6145673"/>
            <a:ext cx="1046411" cy="977228"/>
          </a:xfrm>
          <a:prstGeom prst="rect">
            <a:avLst/>
          </a:prstGeom>
          <a:noFill/>
          <a:ln>
            <a:noFill/>
          </a:ln>
        </p:spPr>
      </p:pic>
    </p:spTree>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1E434718-E677-4929-87F7-3FE16F2B522C}"/>
              </a:ext>
            </a:extLst>
          </p:cNvPr>
          <p:cNvPicPr>
            <a:picLocks noChangeAspect="1"/>
          </p:cNvPicPr>
          <p:nvPr/>
        </p:nvPicPr>
        <p:blipFill>
          <a:blip r:embed="rId3" cstate="print">
            <a:lum/>
            <a:alphaModFix/>
          </a:blip>
          <a:srcRect/>
          <a:stretch>
            <a:fillRect/>
          </a:stretch>
        </p:blipFill>
        <p:spPr>
          <a:xfrm>
            <a:off x="533396" y="1822454"/>
            <a:ext cx="4941975" cy="3328653"/>
          </a:xfrm>
          <a:prstGeom prst="rect">
            <a:avLst/>
          </a:prstGeom>
          <a:noFill/>
          <a:ln>
            <a:noFill/>
          </a:ln>
        </p:spPr>
      </p:pic>
      <p:sp>
        <p:nvSpPr>
          <p:cNvPr id="3" name="ZoneTexte 2">
            <a:extLst>
              <a:ext uri="{FF2B5EF4-FFF2-40B4-BE49-F238E27FC236}">
                <a16:creationId xmlns:a16="http://schemas.microsoft.com/office/drawing/2014/main" xmlns="" id="{3B82F48E-BBDB-41A7-BC10-AA88E591E16C}"/>
              </a:ext>
            </a:extLst>
          </p:cNvPr>
          <p:cNvSpPr txBox="1"/>
          <p:nvPr/>
        </p:nvSpPr>
        <p:spPr>
          <a:xfrm>
            <a:off x="93259" y="6822759"/>
            <a:ext cx="9894100" cy="621782"/>
          </a:xfrm>
          <a:prstGeom prst="rect">
            <a:avLst/>
          </a:prstGeom>
          <a:noFill/>
          <a:ln>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0000"/>
                </a:solidFill>
                <a:uFillTx/>
                <a:latin typeface="Arial" pitchFamily="18"/>
                <a:ea typeface="Microsoft YaHei" pitchFamily="2"/>
                <a:cs typeface="Mangal" pitchFamily="2"/>
              </a:rPr>
              <a:t>Hanches/genoux</a:t>
            </a:r>
            <a:r>
              <a:rPr lang="fr-FR" sz="1800" b="0" i="0" u="none" strike="noStrike" kern="1200" cap="none" spc="0" baseline="0">
                <a:solidFill>
                  <a:srgbClr val="000000"/>
                </a:solidFill>
                <a:uFillTx/>
                <a:latin typeface="Arial" pitchFamily="18"/>
                <a:ea typeface="Microsoft YaHei" pitchFamily="2"/>
                <a:cs typeface="Mangal" pitchFamily="2"/>
              </a:rPr>
              <a:t> : Debout, dos droit, abdos serrés, monter le genou et poser la main opposée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Arial" pitchFamily="18"/>
                <a:ea typeface="Microsoft YaHei" pitchFamily="2"/>
                <a:cs typeface="Mangal" pitchFamily="2"/>
              </a:rPr>
              <a:t>   sur le genou.   Alterner avec un mouvement qui s' accélère. </a:t>
            </a:r>
            <a:r>
              <a:rPr lang="fr-FR" sz="1800" b="1" i="1" u="none" strike="noStrike" kern="0" cap="none" spc="0" baseline="0">
                <a:solidFill>
                  <a:srgbClr val="C5000B"/>
                </a:solidFill>
                <a:uFillTx/>
                <a:latin typeface="Arial" pitchFamily="18"/>
                <a:ea typeface="Microsoft YaHei" pitchFamily="2"/>
                <a:cs typeface="Mangal" pitchFamily="2"/>
              </a:rPr>
              <a:t>D</a:t>
            </a:r>
            <a:r>
              <a:rPr lang="fr-FR" sz="1800" b="1" i="1" u="none" strike="noStrike" kern="1200" cap="none" spc="0" baseline="0">
                <a:solidFill>
                  <a:srgbClr val="C5000B"/>
                </a:solidFill>
                <a:uFillTx/>
                <a:latin typeface="Arial" pitchFamily="18"/>
                <a:ea typeface="Microsoft YaHei" pitchFamily="2"/>
                <a:cs typeface="Mangal" pitchFamily="2"/>
              </a:rPr>
              <a:t>urée</a:t>
            </a:r>
            <a:r>
              <a:rPr lang="fr-FR" sz="1800" b="0" i="1" u="none" strike="noStrike" kern="1200" cap="none" spc="0" baseline="0">
                <a:solidFill>
                  <a:srgbClr val="C5000B"/>
                </a:solidFill>
                <a:uFillTx/>
                <a:latin typeface="Arial" pitchFamily="18"/>
                <a:ea typeface="Microsoft YaHei" pitchFamily="2"/>
                <a:cs typeface="Mangal" pitchFamily="2"/>
              </a:rPr>
              <a:t> :</a:t>
            </a:r>
            <a:r>
              <a:rPr lang="fr-FR" sz="1800" b="1" i="1" u="none" strike="noStrike" kern="1200" cap="none" spc="0" baseline="0">
                <a:solidFill>
                  <a:srgbClr val="C5000B"/>
                </a:solidFill>
                <a:uFillTx/>
                <a:latin typeface="Arial" pitchFamily="18"/>
                <a:ea typeface="Microsoft YaHei" pitchFamily="2"/>
                <a:cs typeface="Mangal" pitchFamily="2"/>
              </a:rPr>
              <a:t> 10 fois</a:t>
            </a:r>
          </a:p>
        </p:txBody>
      </p:sp>
      <p:sp>
        <p:nvSpPr>
          <p:cNvPr id="4" name="Espace réservé du texte 1">
            <a:extLst>
              <a:ext uri="{FF2B5EF4-FFF2-40B4-BE49-F238E27FC236}">
                <a16:creationId xmlns:a16="http://schemas.microsoft.com/office/drawing/2014/main" xmlns="" id="{0C50E4BA-DFF3-4B32-94FD-C6E9C61809B9}"/>
              </a:ext>
            </a:extLst>
          </p:cNvPr>
          <p:cNvSpPr txBox="1">
            <a:spLocks noGrp="1"/>
          </p:cNvSpPr>
          <p:nvPr>
            <p:ph type="body" idx="4294967295"/>
          </p:nvPr>
        </p:nvSpPr>
        <p:spPr>
          <a:xfrm>
            <a:off x="6451604" y="736924"/>
            <a:ext cx="1384301" cy="405143"/>
          </a:xfrm>
        </p:spPr>
        <p:txBody>
          <a:bodyPr anchorCtr="1"/>
          <a:lstStyle/>
          <a:p>
            <a:pPr lvl="0" algn="ctr"/>
            <a:r>
              <a:rPr lang="fr-FR" sz="2000" b="1" i="1" u="sng"/>
              <a:t>1</a:t>
            </a:r>
            <a:r>
              <a:rPr lang="fr-FR" sz="2000" b="1" i="1" u="sng" baseline="30000"/>
              <a:t>ère</a:t>
            </a:r>
            <a:r>
              <a:rPr lang="fr-FR" sz="2000" b="1" i="1" u="sng"/>
              <a:t> phase</a:t>
            </a:r>
          </a:p>
        </p:txBody>
      </p:sp>
      <p:pic>
        <p:nvPicPr>
          <p:cNvPr id="5" name="Image 5">
            <a:extLst>
              <a:ext uri="{FF2B5EF4-FFF2-40B4-BE49-F238E27FC236}">
                <a16:creationId xmlns:a16="http://schemas.microsoft.com/office/drawing/2014/main" xmlns="" id="{EE3D6E9B-0750-4049-85D6-0E4D231A9F66}"/>
              </a:ext>
            </a:extLst>
          </p:cNvPr>
          <p:cNvPicPr>
            <a:picLocks noChangeAspect="1"/>
          </p:cNvPicPr>
          <p:nvPr/>
        </p:nvPicPr>
        <p:blipFill>
          <a:blip r:embed="rId4" cstate="print"/>
          <a:stretch>
            <a:fillRect/>
          </a:stretch>
        </p:blipFill>
        <p:spPr>
          <a:xfrm>
            <a:off x="245434" y="311947"/>
            <a:ext cx="2200741" cy="1167606"/>
          </a:xfrm>
          <a:prstGeom prst="rect">
            <a:avLst/>
          </a:prstGeom>
          <a:noFill/>
          <a:ln>
            <a:noFill/>
          </a:ln>
        </p:spPr>
      </p:pic>
      <p:pic>
        <p:nvPicPr>
          <p:cNvPr id="6" name="Image 6">
            <a:extLst>
              <a:ext uri="{FF2B5EF4-FFF2-40B4-BE49-F238E27FC236}">
                <a16:creationId xmlns:a16="http://schemas.microsoft.com/office/drawing/2014/main" xmlns="" id="{BB4150B0-96EF-40DB-9A87-92B02E09E0BE}"/>
              </a:ext>
            </a:extLst>
          </p:cNvPr>
          <p:cNvPicPr>
            <a:picLocks noChangeAspect="1"/>
          </p:cNvPicPr>
          <p:nvPr/>
        </p:nvPicPr>
        <p:blipFill>
          <a:blip r:embed="rId3" cstate="print">
            <a:lum/>
            <a:alphaModFix/>
          </a:blip>
          <a:srcRect/>
          <a:stretch>
            <a:fillRect/>
          </a:stretch>
        </p:blipFill>
        <p:spPr>
          <a:xfrm flipH="1">
            <a:off x="4605247" y="3173845"/>
            <a:ext cx="4941975" cy="3328653"/>
          </a:xfrm>
          <a:prstGeom prst="rect">
            <a:avLst/>
          </a:prstGeom>
          <a:noFill/>
          <a:ln>
            <a:noFill/>
          </a:ln>
        </p:spPr>
      </p:pic>
      <p:grpSp>
        <p:nvGrpSpPr>
          <p:cNvPr id="7" name="Groupe 7">
            <a:extLst>
              <a:ext uri="{FF2B5EF4-FFF2-40B4-BE49-F238E27FC236}">
                <a16:creationId xmlns:a16="http://schemas.microsoft.com/office/drawing/2014/main" xmlns="" id="{33A41A28-F509-4CE0-B32F-1E546AB1A7FE}"/>
              </a:ext>
            </a:extLst>
          </p:cNvPr>
          <p:cNvGrpSpPr/>
          <p:nvPr/>
        </p:nvGrpSpPr>
        <p:grpSpPr>
          <a:xfrm>
            <a:off x="8134356" y="186144"/>
            <a:ext cx="1504352" cy="1498372"/>
            <a:chOff x="8134356" y="186144"/>
            <a:chExt cx="1504352" cy="1498372"/>
          </a:xfrm>
        </p:grpSpPr>
        <p:pic>
          <p:nvPicPr>
            <p:cNvPr id="8" name="Image 8" descr="Une image contenant miroir, objet&#10;&#10;Description générée avec un niveau de confiance élevé">
              <a:extLst>
                <a:ext uri="{FF2B5EF4-FFF2-40B4-BE49-F238E27FC236}">
                  <a16:creationId xmlns:a16="http://schemas.microsoft.com/office/drawing/2014/main" xmlns="" id="{A9C45915-34E9-4B85-AED8-5E8472E3C42B}"/>
                </a:ext>
              </a:extLst>
            </p:cNvPr>
            <p:cNvPicPr>
              <a:picLocks noChangeAspect="1"/>
            </p:cNvPicPr>
            <p:nvPr/>
          </p:nvPicPr>
          <p:blipFill>
            <a:blip r:embed="rId5" cstate="print"/>
            <a:stretch>
              <a:fillRect/>
            </a:stretch>
          </p:blipFill>
          <p:spPr>
            <a:xfrm>
              <a:off x="8134356" y="186144"/>
              <a:ext cx="1504352" cy="1498372"/>
            </a:xfrm>
            <a:prstGeom prst="rect">
              <a:avLst/>
            </a:prstGeom>
            <a:noFill/>
            <a:ln>
              <a:noFill/>
            </a:ln>
          </p:spPr>
        </p:pic>
        <p:pic>
          <p:nvPicPr>
            <p:cNvPr id="9" name="Image 9">
              <a:extLst>
                <a:ext uri="{FF2B5EF4-FFF2-40B4-BE49-F238E27FC236}">
                  <a16:creationId xmlns:a16="http://schemas.microsoft.com/office/drawing/2014/main" xmlns="" id="{B4EC15CA-A5C5-42B6-8A93-89287B9D3390}"/>
                </a:ext>
              </a:extLst>
            </p:cNvPr>
            <p:cNvPicPr>
              <a:picLocks noChangeAspect="1"/>
            </p:cNvPicPr>
            <p:nvPr/>
          </p:nvPicPr>
          <p:blipFill>
            <a:blip r:embed="rId6" cstate="print"/>
            <a:stretch>
              <a:fillRect/>
            </a:stretch>
          </p:blipFill>
          <p:spPr>
            <a:xfrm>
              <a:off x="8229600" y="273981"/>
              <a:ext cx="1301748" cy="1301748"/>
            </a:xfrm>
            <a:prstGeom prst="rect">
              <a:avLst/>
            </a:prstGeom>
            <a:noFill/>
            <a:ln>
              <a:noFill/>
            </a:ln>
          </p:spPr>
        </p:pic>
      </p:grpSp>
    </p:spTree>
  </p:cSld>
  <p:clrMapOvr>
    <a:masterClrMapping/>
  </p:clrMapOvr>
  <p:transition spd="med">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A6042367-C33D-40EC-9269-DD2DFB3D5344}"/>
              </a:ext>
            </a:extLst>
          </p:cNvPr>
          <p:cNvSpPr txBox="1">
            <a:spLocks noGrp="1"/>
          </p:cNvSpPr>
          <p:nvPr>
            <p:ph type="body" idx="4294967295"/>
          </p:nvPr>
        </p:nvSpPr>
        <p:spPr>
          <a:xfrm>
            <a:off x="577516" y="6549938"/>
            <a:ext cx="8925595" cy="735753"/>
          </a:xfrm>
        </p:spPr>
        <p:txBody>
          <a:bodyPr/>
          <a:lstStyle/>
          <a:p>
            <a:pPr lvl="0"/>
            <a:r>
              <a:rPr lang="fr-FR" sz="1800" b="1"/>
              <a:t>Chevilles</a:t>
            </a:r>
            <a:r>
              <a:rPr lang="fr-FR" sz="1800"/>
              <a:t>. Plier le genou droit soulever le talon, reposer le pied et alterner à gauche en accélérant le mouvement. </a:t>
            </a:r>
            <a:r>
              <a:rPr lang="fr-FR" sz="1800" b="1" i="1">
                <a:solidFill>
                  <a:srgbClr val="C5000B"/>
                </a:solidFill>
              </a:rPr>
              <a:t>Durée : 10 fois</a:t>
            </a:r>
          </a:p>
        </p:txBody>
      </p:sp>
      <p:pic>
        <p:nvPicPr>
          <p:cNvPr id="3" name="Image 2">
            <a:extLst>
              <a:ext uri="{FF2B5EF4-FFF2-40B4-BE49-F238E27FC236}">
                <a16:creationId xmlns:a16="http://schemas.microsoft.com/office/drawing/2014/main" xmlns="" id="{FA01CE26-7FC1-4B9F-8533-B46729E8AEB4}"/>
              </a:ext>
            </a:extLst>
          </p:cNvPr>
          <p:cNvPicPr>
            <a:picLocks noChangeAspect="1"/>
          </p:cNvPicPr>
          <p:nvPr/>
        </p:nvPicPr>
        <p:blipFill>
          <a:blip r:embed="rId3" cstate="print">
            <a:lum/>
            <a:alphaModFix/>
          </a:blip>
          <a:srcRect/>
          <a:stretch>
            <a:fillRect/>
          </a:stretch>
        </p:blipFill>
        <p:spPr>
          <a:xfrm>
            <a:off x="324959" y="1653088"/>
            <a:ext cx="5491639" cy="3412906"/>
          </a:xfrm>
          <a:prstGeom prst="rect">
            <a:avLst/>
          </a:prstGeom>
          <a:noFill/>
          <a:ln>
            <a:noFill/>
          </a:ln>
        </p:spPr>
      </p:pic>
      <p:sp>
        <p:nvSpPr>
          <p:cNvPr id="4" name="Espace réservé du texte 1">
            <a:extLst>
              <a:ext uri="{FF2B5EF4-FFF2-40B4-BE49-F238E27FC236}">
                <a16:creationId xmlns:a16="http://schemas.microsoft.com/office/drawing/2014/main" xmlns="" id="{82722AB9-32C5-4AC0-AE44-E13313D1A80B}"/>
              </a:ext>
            </a:extLst>
          </p:cNvPr>
          <p:cNvSpPr txBox="1">
            <a:spLocks noGrp="1"/>
          </p:cNvSpPr>
          <p:nvPr>
            <p:ph type="body" idx="4294967295"/>
          </p:nvPr>
        </p:nvSpPr>
        <p:spPr>
          <a:xfrm>
            <a:off x="6451604" y="736924"/>
            <a:ext cx="1384301" cy="405143"/>
          </a:xfrm>
        </p:spPr>
        <p:txBody>
          <a:bodyPr anchorCtr="1"/>
          <a:lstStyle/>
          <a:p>
            <a:pPr lvl="0" algn="ctr"/>
            <a:r>
              <a:rPr lang="fr-FR" sz="2000" b="1" i="1" u="sng"/>
              <a:t>1</a:t>
            </a:r>
            <a:r>
              <a:rPr lang="fr-FR" sz="2000" b="1" i="1" u="sng" baseline="30000"/>
              <a:t>ère</a:t>
            </a:r>
            <a:r>
              <a:rPr lang="fr-FR" sz="2000" b="1" i="1" u="sng"/>
              <a:t> phase</a:t>
            </a:r>
          </a:p>
        </p:txBody>
      </p:sp>
      <p:pic>
        <p:nvPicPr>
          <p:cNvPr id="5" name="Image 5">
            <a:extLst>
              <a:ext uri="{FF2B5EF4-FFF2-40B4-BE49-F238E27FC236}">
                <a16:creationId xmlns:a16="http://schemas.microsoft.com/office/drawing/2014/main" xmlns="" id="{04B29E4C-8E4A-413C-AB4B-D2335568E21E}"/>
              </a:ext>
            </a:extLst>
          </p:cNvPr>
          <p:cNvPicPr>
            <a:picLocks noChangeAspect="1"/>
          </p:cNvPicPr>
          <p:nvPr/>
        </p:nvPicPr>
        <p:blipFill>
          <a:blip r:embed="rId4" cstate="print"/>
          <a:stretch>
            <a:fillRect/>
          </a:stretch>
        </p:blipFill>
        <p:spPr>
          <a:xfrm>
            <a:off x="245434" y="292900"/>
            <a:ext cx="2200741" cy="1167606"/>
          </a:xfrm>
          <a:prstGeom prst="rect">
            <a:avLst/>
          </a:prstGeom>
          <a:noFill/>
          <a:ln>
            <a:noFill/>
          </a:ln>
        </p:spPr>
      </p:pic>
      <p:pic>
        <p:nvPicPr>
          <p:cNvPr id="6" name="Image 6">
            <a:extLst>
              <a:ext uri="{FF2B5EF4-FFF2-40B4-BE49-F238E27FC236}">
                <a16:creationId xmlns:a16="http://schemas.microsoft.com/office/drawing/2014/main" xmlns="" id="{B54C205A-D278-4808-96E9-A7A0433C08B3}"/>
              </a:ext>
            </a:extLst>
          </p:cNvPr>
          <p:cNvPicPr>
            <a:picLocks noChangeAspect="1"/>
          </p:cNvPicPr>
          <p:nvPr/>
        </p:nvPicPr>
        <p:blipFill>
          <a:blip r:embed="rId3" cstate="print">
            <a:lum/>
            <a:alphaModFix/>
          </a:blip>
          <a:srcRect/>
          <a:stretch>
            <a:fillRect/>
          </a:stretch>
        </p:blipFill>
        <p:spPr>
          <a:xfrm flipH="1">
            <a:off x="4321170" y="2821490"/>
            <a:ext cx="5491639" cy="3412906"/>
          </a:xfrm>
          <a:prstGeom prst="rect">
            <a:avLst/>
          </a:prstGeom>
          <a:noFill/>
          <a:ln>
            <a:noFill/>
          </a:ln>
        </p:spPr>
      </p:pic>
      <p:grpSp>
        <p:nvGrpSpPr>
          <p:cNvPr id="7" name="Groupe 7">
            <a:extLst>
              <a:ext uri="{FF2B5EF4-FFF2-40B4-BE49-F238E27FC236}">
                <a16:creationId xmlns:a16="http://schemas.microsoft.com/office/drawing/2014/main" xmlns="" id="{CC3A4E36-D72C-44D7-9A59-B26192261C17}"/>
              </a:ext>
            </a:extLst>
          </p:cNvPr>
          <p:cNvGrpSpPr/>
          <p:nvPr/>
        </p:nvGrpSpPr>
        <p:grpSpPr>
          <a:xfrm>
            <a:off x="8134356" y="186144"/>
            <a:ext cx="1504352" cy="1498372"/>
            <a:chOff x="8134356" y="186144"/>
            <a:chExt cx="1504352" cy="1498372"/>
          </a:xfrm>
        </p:grpSpPr>
        <p:pic>
          <p:nvPicPr>
            <p:cNvPr id="8" name="Image 8" descr="Une image contenant miroir, objet&#10;&#10;Description générée avec un niveau de confiance élevé">
              <a:extLst>
                <a:ext uri="{FF2B5EF4-FFF2-40B4-BE49-F238E27FC236}">
                  <a16:creationId xmlns:a16="http://schemas.microsoft.com/office/drawing/2014/main" xmlns="" id="{C62DEDDE-B192-4833-83B6-9FD3E5153C50}"/>
                </a:ext>
              </a:extLst>
            </p:cNvPr>
            <p:cNvPicPr>
              <a:picLocks noChangeAspect="1"/>
            </p:cNvPicPr>
            <p:nvPr/>
          </p:nvPicPr>
          <p:blipFill>
            <a:blip r:embed="rId5" cstate="print"/>
            <a:stretch>
              <a:fillRect/>
            </a:stretch>
          </p:blipFill>
          <p:spPr>
            <a:xfrm>
              <a:off x="8134356" y="186144"/>
              <a:ext cx="1504352" cy="1498372"/>
            </a:xfrm>
            <a:prstGeom prst="rect">
              <a:avLst/>
            </a:prstGeom>
            <a:noFill/>
            <a:ln>
              <a:noFill/>
            </a:ln>
          </p:spPr>
        </p:pic>
        <p:pic>
          <p:nvPicPr>
            <p:cNvPr id="9" name="Image 9">
              <a:extLst>
                <a:ext uri="{FF2B5EF4-FFF2-40B4-BE49-F238E27FC236}">
                  <a16:creationId xmlns:a16="http://schemas.microsoft.com/office/drawing/2014/main" xmlns="" id="{36A828AB-2EE7-43F1-A8A5-9A845735ABC1}"/>
                </a:ext>
              </a:extLst>
            </p:cNvPr>
            <p:cNvPicPr>
              <a:picLocks noChangeAspect="1"/>
            </p:cNvPicPr>
            <p:nvPr/>
          </p:nvPicPr>
          <p:blipFill>
            <a:blip r:embed="rId6" cstate="print"/>
            <a:stretch>
              <a:fillRect/>
            </a:stretch>
          </p:blipFill>
          <p:spPr>
            <a:xfrm>
              <a:off x="8229600" y="273981"/>
              <a:ext cx="1301748" cy="1301748"/>
            </a:xfrm>
            <a:prstGeom prst="rect">
              <a:avLst/>
            </a:prstGeom>
            <a:noFill/>
            <a:ln>
              <a:noFill/>
            </a:ln>
          </p:spPr>
        </p:pic>
      </p:grpSp>
    </p:spTree>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EDA71E77-8EDF-4C54-AB4E-DF5317477976}"/>
              </a:ext>
            </a:extLst>
          </p:cNvPr>
          <p:cNvSpPr txBox="1">
            <a:spLocks noGrp="1"/>
          </p:cNvSpPr>
          <p:nvPr>
            <p:ph type="body" idx="4294967295"/>
          </p:nvPr>
        </p:nvSpPr>
        <p:spPr>
          <a:xfrm>
            <a:off x="561148" y="2756495"/>
            <a:ext cx="9071643" cy="3022000"/>
          </a:xfrm>
        </p:spPr>
        <p:txBody>
          <a:bodyPr anchorCtr="1"/>
          <a:lstStyle/>
          <a:p>
            <a:pPr lvl="0" algn="ctr"/>
            <a:r>
              <a:rPr lang="fr-FR" b="1">
                <a:latin typeface="Comic Sans MS" pitchFamily="66"/>
              </a:rPr>
              <a:t>VOUS POUVEZ TERMINER CES EXERCICES PAR UN ECHAUFFEMENT PASSIF :</a:t>
            </a:r>
          </a:p>
          <a:p>
            <a:pPr lvl="0" algn="ctr"/>
            <a:endParaRPr lang="fr-FR" sz="2000" b="1">
              <a:latin typeface="Comic Sans MS" pitchFamily="66"/>
            </a:endParaRPr>
          </a:p>
          <a:p>
            <a:pPr lvl="0" algn="ctr"/>
            <a:r>
              <a:rPr lang="fr-FR" b="1">
                <a:latin typeface="Comic Sans MS" pitchFamily="66"/>
              </a:rPr>
              <a:t>par des massages avec un mouvement</a:t>
            </a:r>
          </a:p>
          <a:p>
            <a:pPr lvl="0" algn="ctr"/>
            <a:r>
              <a:rPr lang="fr-FR" b="1">
                <a:latin typeface="Comic Sans MS" pitchFamily="66"/>
              </a:rPr>
              <a:t>ascendant, soit des pieds vers le cœur</a:t>
            </a:r>
          </a:p>
        </p:txBody>
      </p:sp>
      <p:sp>
        <p:nvSpPr>
          <p:cNvPr id="3" name="Espace réservé du texte 1">
            <a:extLst>
              <a:ext uri="{FF2B5EF4-FFF2-40B4-BE49-F238E27FC236}">
                <a16:creationId xmlns:a16="http://schemas.microsoft.com/office/drawing/2014/main" xmlns="" id="{9B7C1204-D7A6-4FA9-B047-B43278AF78E2}"/>
              </a:ext>
            </a:extLst>
          </p:cNvPr>
          <p:cNvSpPr txBox="1">
            <a:spLocks noGrp="1"/>
          </p:cNvSpPr>
          <p:nvPr>
            <p:ph type="body" idx="4294967295"/>
          </p:nvPr>
        </p:nvSpPr>
        <p:spPr>
          <a:xfrm>
            <a:off x="6451604" y="736924"/>
            <a:ext cx="1384301" cy="405143"/>
          </a:xfrm>
        </p:spPr>
        <p:txBody>
          <a:bodyPr anchorCtr="1"/>
          <a:lstStyle/>
          <a:p>
            <a:pPr lvl="0" algn="ctr"/>
            <a:r>
              <a:rPr lang="fr-FR" sz="2000" b="1" i="1" u="sng"/>
              <a:t>1</a:t>
            </a:r>
            <a:r>
              <a:rPr lang="fr-FR" sz="2000" b="1" i="1" u="sng" baseline="30000"/>
              <a:t>ère</a:t>
            </a:r>
            <a:r>
              <a:rPr lang="fr-FR" sz="2000" b="1" i="1" u="sng"/>
              <a:t> phase</a:t>
            </a:r>
          </a:p>
        </p:txBody>
      </p:sp>
      <p:pic>
        <p:nvPicPr>
          <p:cNvPr id="4" name="Image 4">
            <a:extLst>
              <a:ext uri="{FF2B5EF4-FFF2-40B4-BE49-F238E27FC236}">
                <a16:creationId xmlns:a16="http://schemas.microsoft.com/office/drawing/2014/main" xmlns="" id="{3E694A86-C9D5-43A4-A5CA-7901E4368E8D}"/>
              </a:ext>
            </a:extLst>
          </p:cNvPr>
          <p:cNvPicPr>
            <a:picLocks noChangeAspect="1"/>
          </p:cNvPicPr>
          <p:nvPr/>
        </p:nvPicPr>
        <p:blipFill>
          <a:blip r:embed="rId3" cstate="print"/>
          <a:stretch>
            <a:fillRect/>
          </a:stretch>
        </p:blipFill>
        <p:spPr>
          <a:xfrm>
            <a:off x="245434" y="292900"/>
            <a:ext cx="2200741" cy="1167606"/>
          </a:xfrm>
          <a:prstGeom prst="rect">
            <a:avLst/>
          </a:prstGeom>
          <a:noFill/>
          <a:ln>
            <a:noFill/>
          </a:ln>
        </p:spPr>
      </p:pic>
      <p:grpSp>
        <p:nvGrpSpPr>
          <p:cNvPr id="5" name="Groupe 5">
            <a:extLst>
              <a:ext uri="{FF2B5EF4-FFF2-40B4-BE49-F238E27FC236}">
                <a16:creationId xmlns:a16="http://schemas.microsoft.com/office/drawing/2014/main" xmlns="" id="{2B5E2C7A-D620-4303-8BAC-43E7F1F444D2}"/>
              </a:ext>
            </a:extLst>
          </p:cNvPr>
          <p:cNvGrpSpPr/>
          <p:nvPr/>
        </p:nvGrpSpPr>
        <p:grpSpPr>
          <a:xfrm>
            <a:off x="8134356" y="186144"/>
            <a:ext cx="1504352" cy="1498372"/>
            <a:chOff x="8134356" y="186144"/>
            <a:chExt cx="1504352" cy="1498372"/>
          </a:xfrm>
        </p:grpSpPr>
        <p:pic>
          <p:nvPicPr>
            <p:cNvPr id="6" name="Image 8" descr="Une image contenant miroir, objet&#10;&#10;Description générée avec un niveau de confiance élevé">
              <a:extLst>
                <a:ext uri="{FF2B5EF4-FFF2-40B4-BE49-F238E27FC236}">
                  <a16:creationId xmlns:a16="http://schemas.microsoft.com/office/drawing/2014/main" xmlns="" id="{26A64B30-F6C8-44B7-B833-7BBB08BDBC94}"/>
                </a:ext>
              </a:extLst>
            </p:cNvPr>
            <p:cNvPicPr>
              <a:picLocks noChangeAspect="1"/>
            </p:cNvPicPr>
            <p:nvPr/>
          </p:nvPicPr>
          <p:blipFill>
            <a:blip r:embed="rId4" cstate="print"/>
            <a:stretch>
              <a:fillRect/>
            </a:stretch>
          </p:blipFill>
          <p:spPr>
            <a:xfrm>
              <a:off x="8134356" y="186144"/>
              <a:ext cx="1504352" cy="1498372"/>
            </a:xfrm>
            <a:prstGeom prst="rect">
              <a:avLst/>
            </a:prstGeom>
            <a:noFill/>
            <a:ln>
              <a:noFill/>
            </a:ln>
          </p:spPr>
        </p:pic>
        <p:pic>
          <p:nvPicPr>
            <p:cNvPr id="7" name="Image 7">
              <a:extLst>
                <a:ext uri="{FF2B5EF4-FFF2-40B4-BE49-F238E27FC236}">
                  <a16:creationId xmlns:a16="http://schemas.microsoft.com/office/drawing/2014/main" xmlns="" id="{0C1F6E2B-C129-4AFC-99BA-9EB60A760C0B}"/>
                </a:ext>
              </a:extLst>
            </p:cNvPr>
            <p:cNvPicPr>
              <a:picLocks noChangeAspect="1"/>
            </p:cNvPicPr>
            <p:nvPr/>
          </p:nvPicPr>
          <p:blipFill>
            <a:blip r:embed="rId5" cstate="print"/>
            <a:stretch>
              <a:fillRect/>
            </a:stretch>
          </p:blipFill>
          <p:spPr>
            <a:xfrm>
              <a:off x="8229600" y="273981"/>
              <a:ext cx="1301748" cy="1301748"/>
            </a:xfrm>
            <a:prstGeom prst="rect">
              <a:avLst/>
            </a:prstGeom>
            <a:noFill/>
            <a:ln>
              <a:noFill/>
            </a:ln>
          </p:spPr>
        </p:pic>
      </p:grpSp>
      <p:pic>
        <p:nvPicPr>
          <p:cNvPr id="8" name="Image 7">
            <a:extLst>
              <a:ext uri="{FF2B5EF4-FFF2-40B4-BE49-F238E27FC236}">
                <a16:creationId xmlns:a16="http://schemas.microsoft.com/office/drawing/2014/main" xmlns="" id="{98D7868A-74D0-4169-9EAC-F06CD9B60C4B}"/>
              </a:ext>
            </a:extLst>
          </p:cNvPr>
          <p:cNvPicPr>
            <a:picLocks noChangeAspect="1"/>
          </p:cNvPicPr>
          <p:nvPr/>
        </p:nvPicPr>
        <p:blipFill>
          <a:blip r:embed="rId6" cstate="print"/>
          <a:stretch>
            <a:fillRect/>
          </a:stretch>
        </p:blipFill>
        <p:spPr>
          <a:xfrm>
            <a:off x="8484937" y="6145673"/>
            <a:ext cx="1046411" cy="977228"/>
          </a:xfrm>
          <a:prstGeom prst="rect">
            <a:avLst/>
          </a:prstGeom>
          <a:noFill/>
          <a:ln>
            <a:noFill/>
          </a:ln>
        </p:spPr>
      </p:pic>
    </p:spTree>
  </p:cSld>
  <p:clrMapOvr>
    <a:masterClrMapping/>
  </p:clrMapOvr>
  <p:transition spd="med">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pic>
        <p:nvPicPr>
          <p:cNvPr id="2" name="Image 6" descr="Une image contenant miroir, objet&#10;&#10;Description générée avec un niveau de confiance élevé">
            <a:extLst>
              <a:ext uri="{FF2B5EF4-FFF2-40B4-BE49-F238E27FC236}">
                <a16:creationId xmlns:a16="http://schemas.microsoft.com/office/drawing/2014/main" xmlns="" id="{FEB6389F-A40E-4770-8B00-3041ED849941}"/>
              </a:ext>
            </a:extLst>
          </p:cNvPr>
          <p:cNvPicPr>
            <a:picLocks noChangeAspect="1"/>
          </p:cNvPicPr>
          <p:nvPr/>
        </p:nvPicPr>
        <p:blipFill>
          <a:blip r:embed="rId3" cstate="print"/>
          <a:stretch>
            <a:fillRect/>
          </a:stretch>
        </p:blipFill>
        <p:spPr>
          <a:xfrm>
            <a:off x="2330448" y="471556"/>
            <a:ext cx="6045198" cy="5261549"/>
          </a:xfrm>
          <a:prstGeom prst="rect">
            <a:avLst/>
          </a:prstGeom>
          <a:noFill/>
          <a:ln>
            <a:noFill/>
          </a:ln>
        </p:spPr>
      </p:pic>
      <p:sp>
        <p:nvSpPr>
          <p:cNvPr id="3" name="Espace réservé du texte 1">
            <a:extLst>
              <a:ext uri="{FF2B5EF4-FFF2-40B4-BE49-F238E27FC236}">
                <a16:creationId xmlns:a16="http://schemas.microsoft.com/office/drawing/2014/main" xmlns="" id="{28661641-9A0C-4F14-9CC0-9194667182D6}"/>
              </a:ext>
            </a:extLst>
          </p:cNvPr>
          <p:cNvSpPr txBox="1">
            <a:spLocks noGrp="1"/>
          </p:cNvSpPr>
          <p:nvPr>
            <p:ph type="body" idx="4294967295"/>
          </p:nvPr>
        </p:nvSpPr>
        <p:spPr>
          <a:xfrm>
            <a:off x="711750" y="5368524"/>
            <a:ext cx="9071643" cy="1624605"/>
          </a:xfrm>
        </p:spPr>
        <p:txBody>
          <a:bodyPr/>
          <a:lstStyle/>
          <a:p>
            <a:pPr lvl="0"/>
            <a:r>
              <a:rPr lang="fr-FR" sz="2400">
                <a:latin typeface="Comic Sans MS" pitchFamily="66"/>
              </a:rPr>
              <a:t>- en roulant ;</a:t>
            </a:r>
          </a:p>
          <a:p>
            <a:pPr lvl="0"/>
            <a:r>
              <a:rPr lang="fr-FR" sz="2400">
                <a:latin typeface="Comic Sans MS" pitchFamily="66"/>
              </a:rPr>
              <a:t>- à la pause, aux ravitos ;</a:t>
            </a:r>
          </a:p>
          <a:p>
            <a:pPr lvl="0"/>
            <a:r>
              <a:rPr lang="fr-FR" sz="2400">
                <a:latin typeface="Comic Sans MS" pitchFamily="66"/>
              </a:rPr>
              <a:t>- après une collation, s'être réhydraté et à l’aide de son vélo.</a:t>
            </a:r>
          </a:p>
          <a:p>
            <a:pPr lvl="0"/>
            <a:endParaRPr lang="fr-FR" sz="2400">
              <a:latin typeface="Comic Sans MS" pitchFamily="66"/>
            </a:endParaRPr>
          </a:p>
        </p:txBody>
      </p:sp>
      <p:sp>
        <p:nvSpPr>
          <p:cNvPr id="4" name="Espace réservé du texte 1">
            <a:extLst>
              <a:ext uri="{FF2B5EF4-FFF2-40B4-BE49-F238E27FC236}">
                <a16:creationId xmlns:a16="http://schemas.microsoft.com/office/drawing/2014/main" xmlns="" id="{1D3AF62A-B8EF-4A14-8FB3-7135D6943C5D}"/>
              </a:ext>
            </a:extLst>
          </p:cNvPr>
          <p:cNvSpPr txBox="1">
            <a:spLocks noGrp="1"/>
          </p:cNvSpPr>
          <p:nvPr>
            <p:ph type="body" idx="4294967295"/>
          </p:nvPr>
        </p:nvSpPr>
        <p:spPr>
          <a:xfrm>
            <a:off x="7102473" y="363976"/>
            <a:ext cx="2546347" cy="405143"/>
          </a:xfrm>
        </p:spPr>
        <p:txBody>
          <a:bodyPr anchorCtr="1"/>
          <a:lstStyle/>
          <a:p>
            <a:pPr lvl="0" algn="ctr"/>
            <a:r>
              <a:rPr lang="fr-FR" b="1" i="1"/>
              <a:t>2</a:t>
            </a:r>
            <a:r>
              <a:rPr lang="fr-FR" b="1" i="1" baseline="30000"/>
              <a:t>ème</a:t>
            </a:r>
            <a:r>
              <a:rPr lang="fr-FR" b="1" i="1"/>
              <a:t> phase</a:t>
            </a:r>
          </a:p>
        </p:txBody>
      </p:sp>
      <p:pic>
        <p:nvPicPr>
          <p:cNvPr id="5" name="Image 4">
            <a:extLst>
              <a:ext uri="{FF2B5EF4-FFF2-40B4-BE49-F238E27FC236}">
                <a16:creationId xmlns:a16="http://schemas.microsoft.com/office/drawing/2014/main" xmlns="" id="{8F36877D-20BD-47B5-BCB9-90BD8675DAB8}"/>
              </a:ext>
            </a:extLst>
          </p:cNvPr>
          <p:cNvPicPr>
            <a:picLocks noChangeAspect="1"/>
          </p:cNvPicPr>
          <p:nvPr/>
        </p:nvPicPr>
        <p:blipFill>
          <a:blip r:embed="rId4" cstate="print"/>
          <a:stretch>
            <a:fillRect/>
          </a:stretch>
        </p:blipFill>
        <p:spPr>
          <a:xfrm>
            <a:off x="245434" y="292900"/>
            <a:ext cx="2200741" cy="1167606"/>
          </a:xfrm>
          <a:prstGeom prst="rect">
            <a:avLst/>
          </a:prstGeom>
          <a:noFill/>
          <a:ln>
            <a:noFill/>
          </a:ln>
        </p:spPr>
      </p:pic>
      <p:sp>
        <p:nvSpPr>
          <p:cNvPr id="6" name="Espace réservé du texte 1">
            <a:extLst>
              <a:ext uri="{FF2B5EF4-FFF2-40B4-BE49-F238E27FC236}">
                <a16:creationId xmlns:a16="http://schemas.microsoft.com/office/drawing/2014/main" xmlns="" id="{51C13266-47B1-4752-B031-77CF4C7ED102}"/>
              </a:ext>
            </a:extLst>
          </p:cNvPr>
          <p:cNvSpPr txBox="1">
            <a:spLocks noGrp="1"/>
          </p:cNvSpPr>
          <p:nvPr>
            <p:ph type="body" idx="4294967295"/>
          </p:nvPr>
        </p:nvSpPr>
        <p:spPr>
          <a:xfrm>
            <a:off x="2994294" y="2030617"/>
            <a:ext cx="4717499" cy="1624605"/>
          </a:xfrm>
          <a:effectLst>
            <a:outerShdw dist="19083" dir="5400000" algn="tl">
              <a:srgbClr val="000000">
                <a:alpha val="63000"/>
              </a:srgbClr>
            </a:outerShdw>
          </a:effectLst>
        </p:spPr>
        <p:txBody>
          <a:bodyPr anchor="ctr" anchorCtr="1" compatLnSpc="0"/>
          <a:lstStyle/>
          <a:p>
            <a:pPr lvl="0" algn="ctr"/>
            <a:r>
              <a:rPr lang="fr-FR" sz="4000" b="1" kern="0">
                <a:latin typeface="Comic Sans MS" pitchFamily="66"/>
              </a:rPr>
              <a:t>LA</a:t>
            </a:r>
          </a:p>
          <a:p>
            <a:pPr lvl="0" algn="ctr"/>
            <a:r>
              <a:rPr lang="fr-FR" sz="1600" b="1" kern="0">
                <a:latin typeface="Comic Sans MS" pitchFamily="66"/>
              </a:rPr>
              <a:t> </a:t>
            </a:r>
            <a:r>
              <a:rPr lang="fr-FR" sz="4000" b="1" kern="0">
                <a:latin typeface="Comic Sans MS" pitchFamily="66"/>
              </a:rPr>
              <a:t>DECONTRACTION</a:t>
            </a:r>
          </a:p>
        </p:txBody>
      </p:sp>
      <p:sp>
        <p:nvSpPr>
          <p:cNvPr id="7" name="Flèche : angle droit 8">
            <a:extLst>
              <a:ext uri="{FF2B5EF4-FFF2-40B4-BE49-F238E27FC236}">
                <a16:creationId xmlns:a16="http://schemas.microsoft.com/office/drawing/2014/main" xmlns="" id="{343E84F1-6837-4C36-BFF8-C5822F5AF4A0}"/>
              </a:ext>
            </a:extLst>
          </p:cNvPr>
          <p:cNvSpPr/>
          <p:nvPr/>
        </p:nvSpPr>
        <p:spPr>
          <a:xfrm rot="10799991">
            <a:off x="1555321" y="3022558"/>
            <a:ext cx="738030" cy="2089138"/>
          </a:xfrm>
          <a:custGeom>
            <a:avLst/>
            <a:gdLst>
              <a:gd name="f0" fmla="val 10800000"/>
              <a:gd name="f1" fmla="val 5400000"/>
              <a:gd name="f2" fmla="val 180"/>
              <a:gd name="f3" fmla="val w"/>
              <a:gd name="f4" fmla="val h"/>
              <a:gd name="f5" fmla="val ss"/>
              <a:gd name="f6" fmla="val 0"/>
              <a:gd name="f7" fmla="val 25000"/>
              <a:gd name="f8" fmla="val 26923"/>
              <a:gd name="f9" fmla="val 50000"/>
              <a:gd name="f10" fmla="+- 0 0 -360"/>
              <a:gd name="f11" fmla="+- 0 0 -270"/>
              <a:gd name="f12" fmla="+- 0 0 -180"/>
              <a:gd name="f13" fmla="+- 0 0 -90"/>
              <a:gd name="f14" fmla="abs f3"/>
              <a:gd name="f15" fmla="abs f4"/>
              <a:gd name="f16" fmla="abs f5"/>
              <a:gd name="f17" fmla="*/ f10 f0 1"/>
              <a:gd name="f18" fmla="*/ f11 f0 1"/>
              <a:gd name="f19" fmla="*/ f12 f0 1"/>
              <a:gd name="f20" fmla="*/ f13 f0 1"/>
              <a:gd name="f21" fmla="?: f14 f3 1"/>
              <a:gd name="f22" fmla="?: f15 f4 1"/>
              <a:gd name="f23" fmla="?: f16 f5 1"/>
              <a:gd name="f24" fmla="*/ f17 1 f2"/>
              <a:gd name="f25" fmla="*/ f18 1 f2"/>
              <a:gd name="f26" fmla="*/ f19 1 f2"/>
              <a:gd name="f27" fmla="*/ f20 1 f2"/>
              <a:gd name="f28" fmla="*/ f21 1 21600"/>
              <a:gd name="f29" fmla="*/ f22 1 21600"/>
              <a:gd name="f30" fmla="*/ 21600 f21 1"/>
              <a:gd name="f31" fmla="*/ 21600 f22 1"/>
              <a:gd name="f32" fmla="+- f24 0 f1"/>
              <a:gd name="f33" fmla="+- f25 0 f1"/>
              <a:gd name="f34" fmla="+- f26 0 f1"/>
              <a:gd name="f35" fmla="+- f27 0 f1"/>
              <a:gd name="f36" fmla="min f29 f28"/>
              <a:gd name="f37" fmla="*/ f30 1 f23"/>
              <a:gd name="f38" fmla="*/ f31 1 f23"/>
              <a:gd name="f39" fmla="val f37"/>
              <a:gd name="f40" fmla="val f38"/>
              <a:gd name="f41" fmla="*/ f6 f36 1"/>
              <a:gd name="f42" fmla="+- f40 0 f6"/>
              <a:gd name="f43" fmla="+- f39 0 f6"/>
              <a:gd name="f44" fmla="*/ f40 f36 1"/>
              <a:gd name="f45" fmla="*/ f39 f36 1"/>
              <a:gd name="f46" fmla="min f43 f42"/>
              <a:gd name="f47" fmla="*/ f46 f9 1"/>
              <a:gd name="f48" fmla="*/ f46 f8 1"/>
              <a:gd name="f49" fmla="*/ f46 f7 1"/>
              <a:gd name="f50" fmla="*/ f47 1 100000"/>
              <a:gd name="f51" fmla="*/ f48 1 50000"/>
              <a:gd name="f52" fmla="*/ f48 1 100000"/>
              <a:gd name="f53" fmla="*/ f49 1 200000"/>
              <a:gd name="f54" fmla="*/ f49 1 100000"/>
              <a:gd name="f55" fmla="+- f39 0 f51"/>
              <a:gd name="f56" fmla="+- f39 0 f52"/>
              <a:gd name="f57" fmla="+- f40 0 f54"/>
              <a:gd name="f58" fmla="+- f50 f40 0"/>
              <a:gd name="f59" fmla="*/ f50 f36 1"/>
              <a:gd name="f60" fmla="+- f56 0 f53"/>
              <a:gd name="f61" fmla="+- f56 f53 0"/>
              <a:gd name="f62" fmla="+- f57 f40 0"/>
              <a:gd name="f63" fmla="*/ f58 1 2"/>
              <a:gd name="f64" fmla="*/ f57 f36 1"/>
              <a:gd name="f65" fmla="*/ f55 f36 1"/>
              <a:gd name="f66" fmla="*/ f56 f36 1"/>
              <a:gd name="f67" fmla="*/ f61 1 2"/>
              <a:gd name="f68" fmla="*/ f62 1 2"/>
              <a:gd name="f69" fmla="*/ f61 f36 1"/>
              <a:gd name="f70" fmla="*/ f60 f36 1"/>
              <a:gd name="f71" fmla="*/ f63 f36 1"/>
              <a:gd name="f72" fmla="*/ f68 f36 1"/>
              <a:gd name="f73" fmla="*/ f67 f36 1"/>
            </a:gdLst>
            <a:ahLst/>
            <a:cxnLst>
              <a:cxn ang="3cd4">
                <a:pos x="hc" y="t"/>
              </a:cxn>
              <a:cxn ang="0">
                <a:pos x="r" y="vc"/>
              </a:cxn>
              <a:cxn ang="cd4">
                <a:pos x="hc" y="b"/>
              </a:cxn>
              <a:cxn ang="cd2">
                <a:pos x="l" y="vc"/>
              </a:cxn>
              <a:cxn ang="f32">
                <a:pos x="f66" y="f41"/>
              </a:cxn>
              <a:cxn ang="f33">
                <a:pos x="f65" y="f59"/>
              </a:cxn>
              <a:cxn ang="f33">
                <a:pos x="f41" y="f72"/>
              </a:cxn>
              <a:cxn ang="f34">
                <a:pos x="f73" y="f44"/>
              </a:cxn>
              <a:cxn ang="f35">
                <a:pos x="f69" y="f71"/>
              </a:cxn>
              <a:cxn ang="f35">
                <a:pos x="f45" y="f59"/>
              </a:cxn>
            </a:cxnLst>
            <a:rect l="f41" t="f64" r="f69" b="f44"/>
            <a:pathLst>
              <a:path>
                <a:moveTo>
                  <a:pt x="f41" y="f64"/>
                </a:moveTo>
                <a:lnTo>
                  <a:pt x="f70" y="f64"/>
                </a:lnTo>
                <a:lnTo>
                  <a:pt x="f70" y="f59"/>
                </a:lnTo>
                <a:lnTo>
                  <a:pt x="f65" y="f59"/>
                </a:lnTo>
                <a:lnTo>
                  <a:pt x="f66" y="f41"/>
                </a:lnTo>
                <a:lnTo>
                  <a:pt x="f45" y="f59"/>
                </a:lnTo>
                <a:lnTo>
                  <a:pt x="f69" y="f59"/>
                </a:lnTo>
                <a:lnTo>
                  <a:pt x="f69" y="f44"/>
                </a:lnTo>
                <a:lnTo>
                  <a:pt x="f41" y="f44"/>
                </a:lnTo>
                <a:close/>
              </a:path>
            </a:pathLst>
          </a:custGeom>
          <a:solidFill>
            <a:srgbClr val="4472C4"/>
          </a:solidFill>
          <a:ln w="12701">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Tree>
  </p:cSld>
  <p:clrMapOvr>
    <a:masterClrMapping/>
  </p:clrMapOvr>
  <p:transition spd="med">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757A7A38-5A1B-479C-BB8C-DD5BCC9669E8}"/>
              </a:ext>
            </a:extLst>
          </p:cNvPr>
          <p:cNvSpPr txBox="1">
            <a:spLocks noGrp="1"/>
          </p:cNvSpPr>
          <p:nvPr>
            <p:ph type="body" idx="4294967295"/>
          </p:nvPr>
        </p:nvSpPr>
        <p:spPr>
          <a:xfrm>
            <a:off x="226798" y="6551996"/>
            <a:ext cx="9647998" cy="714777"/>
          </a:xfrm>
        </p:spPr>
        <p:txBody>
          <a:bodyPr/>
          <a:lstStyle/>
          <a:p>
            <a:pPr lvl="0"/>
            <a:r>
              <a:rPr lang="fr-FR" sz="1800" b="1"/>
              <a:t>Ischios jambiers: </a:t>
            </a:r>
            <a:r>
              <a:rPr lang="fr-FR" sz="1800"/>
              <a:t>bras tendus sur le guidon,</a:t>
            </a:r>
            <a:r>
              <a:rPr lang="fr-FR" sz="1800" b="1"/>
              <a:t> </a:t>
            </a:r>
            <a:r>
              <a:rPr lang="fr-FR" sz="1800"/>
              <a:t>tendre les 2 jambes en même temps, genoux tendus, talons à plat. </a:t>
            </a:r>
            <a:r>
              <a:rPr lang="fr-FR" sz="1800" b="1" i="1">
                <a:solidFill>
                  <a:srgbClr val="DC2300"/>
                </a:solidFill>
              </a:rPr>
              <a:t>Durée 5</a:t>
            </a:r>
            <a:r>
              <a:rPr lang="fr-FR" sz="1800" b="1"/>
              <a:t> </a:t>
            </a:r>
            <a:r>
              <a:rPr lang="fr-FR" sz="1800" b="1" i="1">
                <a:solidFill>
                  <a:srgbClr val="DC2300"/>
                </a:solidFill>
              </a:rPr>
              <a:t>secondes</a:t>
            </a:r>
          </a:p>
        </p:txBody>
      </p:sp>
      <p:sp>
        <p:nvSpPr>
          <p:cNvPr id="4" name="Espace réservé du texte 1">
            <a:extLst>
              <a:ext uri="{FF2B5EF4-FFF2-40B4-BE49-F238E27FC236}">
                <a16:creationId xmlns:a16="http://schemas.microsoft.com/office/drawing/2014/main" xmlns="" id="{8E99156B-F35B-477A-85B2-8AC49839AEAF}"/>
              </a:ext>
            </a:extLst>
          </p:cNvPr>
          <p:cNvSpPr txBox="1">
            <a:spLocks noGrp="1"/>
          </p:cNvSpPr>
          <p:nvPr>
            <p:ph type="body" idx="4294967295"/>
          </p:nvPr>
        </p:nvSpPr>
        <p:spPr>
          <a:xfrm>
            <a:off x="6241136" y="674132"/>
            <a:ext cx="1752603" cy="405143"/>
          </a:xfrm>
        </p:spPr>
        <p:txBody>
          <a:bodyPr anchorCtr="1"/>
          <a:lstStyle/>
          <a:p>
            <a:pPr lvl="0" algn="ctr"/>
            <a:r>
              <a:rPr lang="fr-FR" sz="2000" b="1" i="1" u="sng"/>
              <a:t>2</a:t>
            </a:r>
            <a:r>
              <a:rPr lang="fr-FR" sz="2000" b="1" i="1" u="sng" baseline="30000"/>
              <a:t>ème</a:t>
            </a:r>
            <a:r>
              <a:rPr lang="fr-FR" sz="2000" b="1" i="1" u="sng"/>
              <a:t> phase</a:t>
            </a:r>
          </a:p>
        </p:txBody>
      </p:sp>
      <p:pic>
        <p:nvPicPr>
          <p:cNvPr id="5" name="Image 4">
            <a:extLst>
              <a:ext uri="{FF2B5EF4-FFF2-40B4-BE49-F238E27FC236}">
                <a16:creationId xmlns:a16="http://schemas.microsoft.com/office/drawing/2014/main" xmlns="" id="{C0E07648-A1B9-4916-B010-CF097B05198B}"/>
              </a:ext>
            </a:extLst>
          </p:cNvPr>
          <p:cNvPicPr>
            <a:picLocks noChangeAspect="1"/>
          </p:cNvPicPr>
          <p:nvPr/>
        </p:nvPicPr>
        <p:blipFill>
          <a:blip r:embed="rId3" cstate="print"/>
          <a:stretch>
            <a:fillRect/>
          </a:stretch>
        </p:blipFill>
        <p:spPr>
          <a:xfrm>
            <a:off x="245434" y="292900"/>
            <a:ext cx="2200741" cy="1167606"/>
          </a:xfrm>
          <a:prstGeom prst="rect">
            <a:avLst/>
          </a:prstGeom>
          <a:noFill/>
          <a:ln>
            <a:noFill/>
          </a:ln>
        </p:spPr>
      </p:pic>
      <p:grpSp>
        <p:nvGrpSpPr>
          <p:cNvPr id="7" name="Groupe 10">
            <a:extLst>
              <a:ext uri="{FF2B5EF4-FFF2-40B4-BE49-F238E27FC236}">
                <a16:creationId xmlns:a16="http://schemas.microsoft.com/office/drawing/2014/main" xmlns="" id="{C19533EF-D7F1-418C-985D-A7F1AB0D0EED}"/>
              </a:ext>
            </a:extLst>
          </p:cNvPr>
          <p:cNvGrpSpPr/>
          <p:nvPr/>
        </p:nvGrpSpPr>
        <p:grpSpPr>
          <a:xfrm>
            <a:off x="8134356" y="186144"/>
            <a:ext cx="1504352" cy="1498372"/>
            <a:chOff x="8134356" y="186144"/>
            <a:chExt cx="1504352" cy="1498372"/>
          </a:xfrm>
        </p:grpSpPr>
        <p:pic>
          <p:nvPicPr>
            <p:cNvPr id="8" name="Image 6">
              <a:extLst>
                <a:ext uri="{FF2B5EF4-FFF2-40B4-BE49-F238E27FC236}">
                  <a16:creationId xmlns:a16="http://schemas.microsoft.com/office/drawing/2014/main" xmlns="" id="{21B295AA-1D86-43E3-9C03-838DE78E4D13}"/>
                </a:ext>
              </a:extLst>
            </p:cNvPr>
            <p:cNvPicPr>
              <a:picLocks noChangeAspect="1"/>
            </p:cNvPicPr>
            <p:nvPr/>
          </p:nvPicPr>
          <p:blipFill>
            <a:blip r:embed="rId4" cstate="print"/>
            <a:stretch>
              <a:fillRect/>
            </a:stretch>
          </p:blipFill>
          <p:spPr>
            <a:xfrm>
              <a:off x="8234930" y="292900"/>
              <a:ext cx="1303202" cy="1303202"/>
            </a:xfrm>
            <a:prstGeom prst="rect">
              <a:avLst/>
            </a:prstGeom>
            <a:noFill/>
            <a:ln>
              <a:noFill/>
            </a:ln>
          </p:spPr>
        </p:pic>
        <p:pic>
          <p:nvPicPr>
            <p:cNvPr id="9" name="Image 8" descr="Une image contenant miroir, objet&#10;&#10;Description générée avec un niveau de confiance élevé">
              <a:extLst>
                <a:ext uri="{FF2B5EF4-FFF2-40B4-BE49-F238E27FC236}">
                  <a16:creationId xmlns:a16="http://schemas.microsoft.com/office/drawing/2014/main" xmlns="" id="{54FFA0FD-7104-478B-99AE-E2818D132AFB}"/>
                </a:ext>
              </a:extLst>
            </p:cNvPr>
            <p:cNvPicPr>
              <a:picLocks noChangeAspect="1"/>
            </p:cNvPicPr>
            <p:nvPr/>
          </p:nvPicPr>
          <p:blipFill>
            <a:blip r:embed="rId5" cstate="print"/>
            <a:stretch>
              <a:fillRect/>
            </a:stretch>
          </p:blipFill>
          <p:spPr>
            <a:xfrm>
              <a:off x="8134356" y="186144"/>
              <a:ext cx="1504352" cy="1498372"/>
            </a:xfrm>
            <a:prstGeom prst="rect">
              <a:avLst/>
            </a:prstGeom>
            <a:noFill/>
            <a:ln>
              <a:noFill/>
            </a:ln>
          </p:spPr>
        </p:pic>
      </p:grpSp>
      <p:pic>
        <p:nvPicPr>
          <p:cNvPr id="10" name="Picture 2"/>
          <p:cNvPicPr>
            <a:picLocks noChangeAspect="1" noChangeArrowheads="1"/>
          </p:cNvPicPr>
          <p:nvPr/>
        </p:nvPicPr>
        <p:blipFill>
          <a:blip r:embed="rId6" cstate="print"/>
          <a:srcRect/>
          <a:stretch>
            <a:fillRect/>
          </a:stretch>
        </p:blipFill>
        <p:spPr bwMode="auto">
          <a:xfrm>
            <a:off x="852055" y="1735281"/>
            <a:ext cx="8437418" cy="4744893"/>
          </a:xfrm>
          <a:prstGeom prst="rect">
            <a:avLst/>
          </a:prstGeom>
          <a:noFill/>
          <a:ln w="9525">
            <a:noFill/>
            <a:round/>
            <a:headEnd/>
            <a:tailEnd/>
          </a:ln>
        </p:spPr>
      </p:pic>
    </p:spTree>
  </p:cSld>
  <p:clrMapOvr>
    <a:masterClrMapping/>
  </p:clrMapOvr>
  <p:transition spd="med">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name="Slide18">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B1C09B5-FA10-4954-BCD5-B2AF533BCAD0}"/>
              </a:ext>
            </a:extLst>
          </p:cNvPr>
          <p:cNvSpPr txBox="1">
            <a:spLocks noGrp="1"/>
          </p:cNvSpPr>
          <p:nvPr>
            <p:ph type="title" idx="4294967295"/>
          </p:nvPr>
        </p:nvSpPr>
        <p:spPr>
          <a:xfrm>
            <a:off x="215999" y="6407996"/>
            <a:ext cx="9201049" cy="974156"/>
          </a:xfrm>
        </p:spPr>
        <p:txBody>
          <a:bodyPr/>
          <a:lstStyle/>
          <a:p>
            <a:pPr lvl="0" algn="l"/>
            <a:r>
              <a:rPr lang="fr-FR" sz="1800" b="1"/>
              <a:t>Épaules et trapèzes</a:t>
            </a:r>
            <a:r>
              <a:rPr lang="fr-FR" sz="1800"/>
              <a:t>: buste droit, tendre le bras gauche vers l' arrière en ouvrant la main, souffler sur le mouvement ramener la main sur le guidon et alterner avec le bras droit : </a:t>
            </a:r>
            <a:r>
              <a:rPr lang="fr-FR" sz="1800" b="1" i="1">
                <a:solidFill>
                  <a:srgbClr val="DC2300"/>
                </a:solidFill>
              </a:rPr>
              <a:t>Durée 3 secondes</a:t>
            </a:r>
          </a:p>
        </p:txBody>
      </p:sp>
      <p:pic>
        <p:nvPicPr>
          <p:cNvPr id="3" name="Image 2">
            <a:extLst>
              <a:ext uri="{FF2B5EF4-FFF2-40B4-BE49-F238E27FC236}">
                <a16:creationId xmlns:a16="http://schemas.microsoft.com/office/drawing/2014/main" xmlns="" id="{7E76785A-EBA1-41B0-8172-FBBF78F24B17}"/>
              </a:ext>
            </a:extLst>
          </p:cNvPr>
          <p:cNvPicPr>
            <a:picLocks noChangeAspect="1"/>
          </p:cNvPicPr>
          <p:nvPr/>
        </p:nvPicPr>
        <p:blipFill>
          <a:blip r:embed="rId3" cstate="print">
            <a:lum/>
            <a:alphaModFix/>
          </a:blip>
          <a:srcRect/>
          <a:stretch>
            <a:fillRect/>
          </a:stretch>
        </p:blipFill>
        <p:spPr>
          <a:xfrm>
            <a:off x="1414659" y="1689097"/>
            <a:ext cx="6850264" cy="4411915"/>
          </a:xfrm>
          <a:prstGeom prst="rect">
            <a:avLst/>
          </a:prstGeom>
          <a:noFill/>
          <a:ln>
            <a:noFill/>
          </a:ln>
        </p:spPr>
      </p:pic>
      <p:sp>
        <p:nvSpPr>
          <p:cNvPr id="4" name="Espace réservé du texte 1">
            <a:extLst>
              <a:ext uri="{FF2B5EF4-FFF2-40B4-BE49-F238E27FC236}">
                <a16:creationId xmlns:a16="http://schemas.microsoft.com/office/drawing/2014/main" xmlns="" id="{20C7A7FE-03B7-4919-9F37-39B0BF5FD716}"/>
              </a:ext>
            </a:extLst>
          </p:cNvPr>
          <p:cNvSpPr txBox="1">
            <a:spLocks noGrp="1"/>
          </p:cNvSpPr>
          <p:nvPr>
            <p:ph type="body" idx="4294967295"/>
          </p:nvPr>
        </p:nvSpPr>
        <p:spPr>
          <a:xfrm>
            <a:off x="6241136" y="674132"/>
            <a:ext cx="1752603" cy="405143"/>
          </a:xfrm>
        </p:spPr>
        <p:txBody>
          <a:bodyPr anchorCtr="1"/>
          <a:lstStyle/>
          <a:p>
            <a:pPr lvl="0" algn="ctr"/>
            <a:r>
              <a:rPr lang="fr-FR" sz="2000" b="1" i="1" u="sng"/>
              <a:t>2</a:t>
            </a:r>
            <a:r>
              <a:rPr lang="fr-FR" sz="2000" b="1" i="1" u="sng" baseline="30000"/>
              <a:t>ème</a:t>
            </a:r>
            <a:r>
              <a:rPr lang="fr-FR" sz="2000" b="1" i="1" u="sng"/>
              <a:t> phase</a:t>
            </a:r>
          </a:p>
        </p:txBody>
      </p:sp>
      <p:pic>
        <p:nvPicPr>
          <p:cNvPr id="5" name="Image 5">
            <a:extLst>
              <a:ext uri="{FF2B5EF4-FFF2-40B4-BE49-F238E27FC236}">
                <a16:creationId xmlns:a16="http://schemas.microsoft.com/office/drawing/2014/main" xmlns="" id="{26B5A6D8-1127-40F5-98CA-C433B69C2888}"/>
              </a:ext>
            </a:extLst>
          </p:cNvPr>
          <p:cNvPicPr>
            <a:picLocks noChangeAspect="1"/>
          </p:cNvPicPr>
          <p:nvPr/>
        </p:nvPicPr>
        <p:blipFill>
          <a:blip r:embed="rId4" cstate="print"/>
          <a:stretch>
            <a:fillRect/>
          </a:stretch>
        </p:blipFill>
        <p:spPr>
          <a:xfrm>
            <a:off x="245434" y="292900"/>
            <a:ext cx="2200741" cy="1167606"/>
          </a:xfrm>
          <a:prstGeom prst="rect">
            <a:avLst/>
          </a:prstGeom>
          <a:noFill/>
          <a:ln>
            <a:noFill/>
          </a:ln>
        </p:spPr>
      </p:pic>
      <p:grpSp>
        <p:nvGrpSpPr>
          <p:cNvPr id="6" name="Groupe 6">
            <a:extLst>
              <a:ext uri="{FF2B5EF4-FFF2-40B4-BE49-F238E27FC236}">
                <a16:creationId xmlns:a16="http://schemas.microsoft.com/office/drawing/2014/main" xmlns="" id="{33B9FA64-EDD1-48CA-9A76-00366EA440C8}"/>
              </a:ext>
            </a:extLst>
          </p:cNvPr>
          <p:cNvGrpSpPr/>
          <p:nvPr/>
        </p:nvGrpSpPr>
        <p:grpSpPr>
          <a:xfrm>
            <a:off x="8134356" y="186144"/>
            <a:ext cx="1504352" cy="1498372"/>
            <a:chOff x="8134356" y="186144"/>
            <a:chExt cx="1504352" cy="1498372"/>
          </a:xfrm>
        </p:grpSpPr>
        <p:pic>
          <p:nvPicPr>
            <p:cNvPr id="7" name="Image 6">
              <a:extLst>
                <a:ext uri="{FF2B5EF4-FFF2-40B4-BE49-F238E27FC236}">
                  <a16:creationId xmlns:a16="http://schemas.microsoft.com/office/drawing/2014/main" xmlns="" id="{A67E283D-1774-4BA1-BA8B-7926C0FEF60D}"/>
                </a:ext>
              </a:extLst>
            </p:cNvPr>
            <p:cNvPicPr>
              <a:picLocks noChangeAspect="1"/>
            </p:cNvPicPr>
            <p:nvPr/>
          </p:nvPicPr>
          <p:blipFill>
            <a:blip r:embed="rId5" cstate="print"/>
            <a:stretch>
              <a:fillRect/>
            </a:stretch>
          </p:blipFill>
          <p:spPr>
            <a:xfrm>
              <a:off x="8234930" y="292900"/>
              <a:ext cx="1303202" cy="1303202"/>
            </a:xfrm>
            <a:prstGeom prst="rect">
              <a:avLst/>
            </a:prstGeom>
            <a:noFill/>
            <a:ln>
              <a:noFill/>
            </a:ln>
          </p:spPr>
        </p:pic>
        <p:pic>
          <p:nvPicPr>
            <p:cNvPr id="8" name="Image 8" descr="Une image contenant miroir, objet&#10;&#10;Description générée avec un niveau de confiance élevé">
              <a:extLst>
                <a:ext uri="{FF2B5EF4-FFF2-40B4-BE49-F238E27FC236}">
                  <a16:creationId xmlns:a16="http://schemas.microsoft.com/office/drawing/2014/main" xmlns="" id="{88D7068F-D2C6-4E00-B768-1A112A111A34}"/>
                </a:ext>
              </a:extLst>
            </p:cNvPr>
            <p:cNvPicPr>
              <a:picLocks noChangeAspect="1"/>
            </p:cNvPicPr>
            <p:nvPr/>
          </p:nvPicPr>
          <p:blipFill>
            <a:blip r:embed="rId6" cstate="print"/>
            <a:stretch>
              <a:fillRect/>
            </a:stretch>
          </p:blipFill>
          <p:spPr>
            <a:xfrm>
              <a:off x="8134356" y="186144"/>
              <a:ext cx="1504352" cy="1498372"/>
            </a:xfrm>
            <a:prstGeom prst="rect">
              <a:avLst/>
            </a:prstGeom>
            <a:noFill/>
            <a:ln>
              <a:noFill/>
            </a:ln>
          </p:spPr>
        </p:pic>
      </p:grpSp>
    </p:spTree>
  </p:cSld>
  <p:clrMapOvr>
    <a:masterClrMapping/>
  </p:clrMapOvr>
  <p:transition spd="med">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sp>
        <p:nvSpPr>
          <p:cNvPr id="2" name="ZoneTexte 2">
            <a:extLst>
              <a:ext uri="{FF2B5EF4-FFF2-40B4-BE49-F238E27FC236}">
                <a16:creationId xmlns:a16="http://schemas.microsoft.com/office/drawing/2014/main" xmlns="" id="{0C9A2BCF-FE2A-47B1-9AC7-761A19158F33}"/>
              </a:ext>
            </a:extLst>
          </p:cNvPr>
          <p:cNvSpPr txBox="1"/>
          <p:nvPr/>
        </p:nvSpPr>
        <p:spPr>
          <a:xfrm>
            <a:off x="945389" y="6751746"/>
            <a:ext cx="8090931" cy="621782"/>
          </a:xfrm>
          <a:prstGeom prst="rect">
            <a:avLst/>
          </a:prstGeom>
          <a:noFill/>
          <a:ln>
            <a:noFill/>
          </a:ln>
        </p:spPr>
        <p:txBody>
          <a:bodyPr vert="horz" wrap="squar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0000"/>
                </a:solidFill>
                <a:uFillTx/>
                <a:latin typeface="Arial" pitchFamily="18"/>
                <a:ea typeface="Microsoft YaHei" pitchFamily="2"/>
                <a:cs typeface="Mangal" pitchFamily="2"/>
              </a:rPr>
              <a:t>Poignets: </a:t>
            </a:r>
            <a:r>
              <a:rPr lang="fr-FR" sz="1800" b="0" i="0" u="none" strike="noStrike" kern="1200" cap="none" spc="0" baseline="0">
                <a:solidFill>
                  <a:srgbClr val="000000"/>
                </a:solidFill>
                <a:uFillTx/>
                <a:latin typeface="Arial" pitchFamily="18"/>
                <a:ea typeface="Microsoft YaHei" pitchFamily="2"/>
                <a:cs typeface="Mangal" pitchFamily="2"/>
              </a:rPr>
              <a:t>jambes fléchies, croiser les doigts ,étirer les mains et bras tendus. </a:t>
            </a:r>
            <a:endParaRPr lang="fr-FR" sz="1800" b="1" i="1" u="none" strike="noStrike" kern="0" cap="none" spc="0" baseline="0">
              <a:solidFill>
                <a:srgbClr val="C5000B"/>
              </a:solidFill>
              <a:uFillTx/>
              <a:latin typeface="Arial" pitchFamily="18"/>
              <a:ea typeface="Microsoft YaHei" pitchFamily="2"/>
              <a:cs typeface="Mangal"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1" i="1" u="none" strike="noStrike" kern="1200" cap="none" spc="0" baseline="0">
                <a:solidFill>
                  <a:srgbClr val="C5000B"/>
                </a:solidFill>
                <a:uFillTx/>
                <a:latin typeface="Arial" pitchFamily="18"/>
                <a:ea typeface="Microsoft YaHei" pitchFamily="2"/>
                <a:cs typeface="Mangal" pitchFamily="2"/>
              </a:rPr>
              <a:t>Durée : 10 secondes</a:t>
            </a:r>
          </a:p>
        </p:txBody>
      </p:sp>
      <p:pic>
        <p:nvPicPr>
          <p:cNvPr id="3" name="Image 2">
            <a:extLst>
              <a:ext uri="{FF2B5EF4-FFF2-40B4-BE49-F238E27FC236}">
                <a16:creationId xmlns:a16="http://schemas.microsoft.com/office/drawing/2014/main" xmlns="" id="{0E635678-7E58-48FA-BF54-D17B6029C138}"/>
              </a:ext>
            </a:extLst>
          </p:cNvPr>
          <p:cNvPicPr>
            <a:picLocks noChangeAspect="1"/>
          </p:cNvPicPr>
          <p:nvPr/>
        </p:nvPicPr>
        <p:blipFill>
          <a:blip r:embed="rId3" cstate="print">
            <a:lum/>
            <a:alphaModFix/>
          </a:blip>
          <a:srcRect/>
          <a:stretch>
            <a:fillRect/>
          </a:stretch>
        </p:blipFill>
        <p:spPr>
          <a:xfrm>
            <a:off x="1303212" y="1739956"/>
            <a:ext cx="7375285" cy="4892533"/>
          </a:xfrm>
          <a:prstGeom prst="rect">
            <a:avLst/>
          </a:prstGeom>
          <a:noFill/>
          <a:ln>
            <a:noFill/>
          </a:ln>
        </p:spPr>
      </p:pic>
      <p:sp>
        <p:nvSpPr>
          <p:cNvPr id="4" name="Espace réservé du texte 1">
            <a:extLst>
              <a:ext uri="{FF2B5EF4-FFF2-40B4-BE49-F238E27FC236}">
                <a16:creationId xmlns:a16="http://schemas.microsoft.com/office/drawing/2014/main" xmlns="" id="{69F9771A-49B2-4953-9469-2EDE505C318C}"/>
              </a:ext>
            </a:extLst>
          </p:cNvPr>
          <p:cNvSpPr txBox="1">
            <a:spLocks noGrp="1"/>
          </p:cNvSpPr>
          <p:nvPr>
            <p:ph type="body" idx="4294967295"/>
          </p:nvPr>
        </p:nvSpPr>
        <p:spPr>
          <a:xfrm>
            <a:off x="6241136" y="674132"/>
            <a:ext cx="1752603" cy="405143"/>
          </a:xfrm>
        </p:spPr>
        <p:txBody>
          <a:bodyPr anchorCtr="1"/>
          <a:lstStyle/>
          <a:p>
            <a:pPr lvl="0" algn="ctr"/>
            <a:r>
              <a:rPr lang="fr-FR" sz="2000" b="1" i="1" u="sng"/>
              <a:t>2</a:t>
            </a:r>
            <a:r>
              <a:rPr lang="fr-FR" sz="2000" b="1" i="1" u="sng" baseline="30000"/>
              <a:t>ème</a:t>
            </a:r>
            <a:r>
              <a:rPr lang="fr-FR" sz="2000" b="1" i="1" u="sng"/>
              <a:t> phase</a:t>
            </a:r>
          </a:p>
        </p:txBody>
      </p:sp>
      <p:pic>
        <p:nvPicPr>
          <p:cNvPr id="5" name="Image 5">
            <a:extLst>
              <a:ext uri="{FF2B5EF4-FFF2-40B4-BE49-F238E27FC236}">
                <a16:creationId xmlns:a16="http://schemas.microsoft.com/office/drawing/2014/main" xmlns="" id="{9562907A-DE77-42E4-A075-5A6B7EFF44C8}"/>
              </a:ext>
            </a:extLst>
          </p:cNvPr>
          <p:cNvPicPr>
            <a:picLocks noChangeAspect="1"/>
          </p:cNvPicPr>
          <p:nvPr/>
        </p:nvPicPr>
        <p:blipFill>
          <a:blip r:embed="rId4" cstate="print"/>
          <a:stretch>
            <a:fillRect/>
          </a:stretch>
        </p:blipFill>
        <p:spPr>
          <a:xfrm>
            <a:off x="245434" y="292900"/>
            <a:ext cx="2200741" cy="1167606"/>
          </a:xfrm>
          <a:prstGeom prst="rect">
            <a:avLst/>
          </a:prstGeom>
          <a:noFill/>
          <a:ln>
            <a:noFill/>
          </a:ln>
        </p:spPr>
      </p:pic>
      <p:grpSp>
        <p:nvGrpSpPr>
          <p:cNvPr id="6" name="Groupe 6">
            <a:extLst>
              <a:ext uri="{FF2B5EF4-FFF2-40B4-BE49-F238E27FC236}">
                <a16:creationId xmlns:a16="http://schemas.microsoft.com/office/drawing/2014/main" xmlns="" id="{C1D24C7C-721C-4ED3-9320-A87CEF01B959}"/>
              </a:ext>
            </a:extLst>
          </p:cNvPr>
          <p:cNvGrpSpPr/>
          <p:nvPr/>
        </p:nvGrpSpPr>
        <p:grpSpPr>
          <a:xfrm>
            <a:off x="8134356" y="186144"/>
            <a:ext cx="1504352" cy="1498372"/>
            <a:chOff x="8134356" y="186144"/>
            <a:chExt cx="1504352" cy="1498372"/>
          </a:xfrm>
        </p:grpSpPr>
        <p:pic>
          <p:nvPicPr>
            <p:cNvPr id="7" name="Image 6">
              <a:extLst>
                <a:ext uri="{FF2B5EF4-FFF2-40B4-BE49-F238E27FC236}">
                  <a16:creationId xmlns:a16="http://schemas.microsoft.com/office/drawing/2014/main" xmlns="" id="{01FCBCBC-60FB-4AE3-9B3D-EAC66D6294C0}"/>
                </a:ext>
              </a:extLst>
            </p:cNvPr>
            <p:cNvPicPr>
              <a:picLocks noChangeAspect="1"/>
            </p:cNvPicPr>
            <p:nvPr/>
          </p:nvPicPr>
          <p:blipFill>
            <a:blip r:embed="rId5" cstate="print"/>
            <a:stretch>
              <a:fillRect/>
            </a:stretch>
          </p:blipFill>
          <p:spPr>
            <a:xfrm>
              <a:off x="8234930" y="292900"/>
              <a:ext cx="1303202" cy="1303202"/>
            </a:xfrm>
            <a:prstGeom prst="rect">
              <a:avLst/>
            </a:prstGeom>
            <a:noFill/>
            <a:ln>
              <a:noFill/>
            </a:ln>
          </p:spPr>
        </p:pic>
        <p:pic>
          <p:nvPicPr>
            <p:cNvPr id="8" name="Image 8" descr="Une image contenant miroir, objet&#10;&#10;Description générée avec un niveau de confiance élevé">
              <a:extLst>
                <a:ext uri="{FF2B5EF4-FFF2-40B4-BE49-F238E27FC236}">
                  <a16:creationId xmlns:a16="http://schemas.microsoft.com/office/drawing/2014/main" xmlns="" id="{D225084F-D709-4322-B032-76178E51E6FA}"/>
                </a:ext>
              </a:extLst>
            </p:cNvPr>
            <p:cNvPicPr>
              <a:picLocks noChangeAspect="1"/>
            </p:cNvPicPr>
            <p:nvPr/>
          </p:nvPicPr>
          <p:blipFill>
            <a:blip r:embed="rId6" cstate="print"/>
            <a:stretch>
              <a:fillRect/>
            </a:stretch>
          </p:blipFill>
          <p:spPr>
            <a:xfrm>
              <a:off x="8134356" y="186144"/>
              <a:ext cx="1504352" cy="1498372"/>
            </a:xfrm>
            <a:prstGeom prst="rect">
              <a:avLst/>
            </a:prstGeom>
            <a:noFill/>
            <a:ln>
              <a:noFill/>
            </a:ln>
          </p:spPr>
        </p:pic>
      </p:grpSp>
    </p:spTree>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177B2D58-F701-4900-81F4-24DF922193CB}"/>
              </a:ext>
            </a:extLst>
          </p:cNvPr>
          <p:cNvSpPr txBox="1"/>
          <p:nvPr/>
        </p:nvSpPr>
        <p:spPr>
          <a:xfrm>
            <a:off x="2054227" y="2893902"/>
            <a:ext cx="6300389" cy="970196"/>
          </a:xfrm>
          <a:prstGeom prst="rect">
            <a:avLst/>
          </a:prstGeom>
          <a:solidFill>
            <a:srgbClr val="2F5597"/>
          </a:solidFill>
          <a:ln>
            <a:noFill/>
          </a:ln>
          <a:effectLst>
            <a:outerShdw dist="19083" dir="5400000" algn="tl">
              <a:srgbClr val="000000">
                <a:alpha val="63000"/>
              </a:srgbClr>
            </a:outerShdw>
          </a:effectLst>
        </p:spPr>
        <p:txBody>
          <a:bodyPr vert="horz" wrap="square" lIns="0" tIns="0" rIns="0" bIns="0" anchor="ctr" anchorCtr="1" compatLnSpc="0">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FFFFFF"/>
                </a:solidFill>
                <a:uFillTx/>
                <a:latin typeface="Comic Sans MS" pitchFamily="66"/>
                <a:ea typeface="Microsoft YaHei" pitchFamily="2"/>
                <a:cs typeface="Lucida Sans" pitchFamily="2"/>
              </a:rPr>
              <a:t>Par des exercices faciles, adaptés à tous, </a:t>
            </a:r>
            <a:br>
              <a:rPr lang="fr-FR" sz="2400" b="0" i="0" u="none" strike="noStrike" kern="1200" cap="none" spc="0" baseline="0">
                <a:solidFill>
                  <a:srgbClr val="FFFFFF"/>
                </a:solidFill>
                <a:uFillTx/>
                <a:latin typeface="Comic Sans MS" pitchFamily="66"/>
                <a:ea typeface="Microsoft YaHei" pitchFamily="2"/>
                <a:cs typeface="Lucida Sans" pitchFamily="2"/>
              </a:rPr>
            </a:br>
            <a:r>
              <a:rPr lang="fr-FR" sz="2400" b="0" i="0" u="none" strike="noStrike" kern="1200" cap="none" spc="0" baseline="0">
                <a:solidFill>
                  <a:srgbClr val="FFFFFF"/>
                </a:solidFill>
                <a:uFillTx/>
                <a:latin typeface="Comic Sans MS" pitchFamily="66"/>
                <a:ea typeface="Microsoft YaHei" pitchFamily="2"/>
                <a:cs typeface="Lucida Sans" pitchFamily="2"/>
              </a:rPr>
              <a:t>quelque soit son âge et sa souplesse</a:t>
            </a:r>
          </a:p>
        </p:txBody>
      </p:sp>
      <p:sp>
        <p:nvSpPr>
          <p:cNvPr id="3" name="Espace réservé du texte 1">
            <a:extLst>
              <a:ext uri="{FF2B5EF4-FFF2-40B4-BE49-F238E27FC236}">
                <a16:creationId xmlns:a16="http://schemas.microsoft.com/office/drawing/2014/main" xmlns="" id="{E0DCB941-F73B-48A0-8317-7D2E682D6515}"/>
              </a:ext>
            </a:extLst>
          </p:cNvPr>
          <p:cNvSpPr txBox="1">
            <a:spLocks noGrp="1"/>
          </p:cNvSpPr>
          <p:nvPr>
            <p:ph type="body" idx="4294967295"/>
          </p:nvPr>
        </p:nvSpPr>
        <p:spPr>
          <a:xfrm>
            <a:off x="4855390" y="4814901"/>
            <a:ext cx="4065751" cy="1645938"/>
          </a:xfrm>
          <a:ln w="28575">
            <a:solidFill>
              <a:srgbClr val="4472C4"/>
            </a:solidFill>
            <a:prstDash val="solid"/>
          </a:ln>
          <a:effectLst>
            <a:outerShdw dist="19083" dir="5400000" algn="tl">
              <a:srgbClr val="000000">
                <a:alpha val="63000"/>
              </a:srgbClr>
            </a:outerShdw>
          </a:effectLst>
        </p:spPr>
        <p:txBody>
          <a:bodyPr anchor="ctr" anchorCtr="1"/>
          <a:lstStyle/>
          <a:p>
            <a:pPr marL="342900" lvl="0" indent="-342900" algn="l">
              <a:spcAft>
                <a:spcPts val="0"/>
              </a:spcAft>
              <a:buSzPct val="100000"/>
              <a:buFont typeface="Wingdings" pitchFamily="2"/>
              <a:buChar char="ü"/>
            </a:pPr>
            <a:r>
              <a:rPr lang="fr-FR" sz="2400">
                <a:latin typeface="Comic Sans MS" pitchFamily="66"/>
              </a:rPr>
              <a:t>chez soi ;</a:t>
            </a:r>
          </a:p>
          <a:p>
            <a:pPr marL="342900" lvl="0" indent="-342900" algn="l">
              <a:spcAft>
                <a:spcPts val="0"/>
              </a:spcAft>
              <a:buSzPct val="100000"/>
              <a:buFont typeface="Wingdings" pitchFamily="2"/>
              <a:buChar char="ü"/>
            </a:pPr>
            <a:r>
              <a:rPr lang="fr-FR" sz="2400">
                <a:latin typeface="Comic Sans MS" pitchFamily="66"/>
              </a:rPr>
              <a:t>au cours de la sortie ;</a:t>
            </a:r>
          </a:p>
          <a:p>
            <a:pPr marL="342900" lvl="0" indent="-342900" algn="l">
              <a:spcAft>
                <a:spcPts val="0"/>
              </a:spcAft>
              <a:buSzPct val="100000"/>
              <a:buFont typeface="Wingdings" pitchFamily="2"/>
              <a:buChar char="ü"/>
            </a:pPr>
            <a:r>
              <a:rPr lang="fr-FR" sz="2400">
                <a:latin typeface="Comic Sans MS" pitchFamily="66"/>
              </a:rPr>
              <a:t>au retour.</a:t>
            </a:r>
          </a:p>
        </p:txBody>
      </p:sp>
      <p:sp>
        <p:nvSpPr>
          <p:cNvPr id="4" name="Légende : double flèche courbée 8">
            <a:extLst>
              <a:ext uri="{FF2B5EF4-FFF2-40B4-BE49-F238E27FC236}">
                <a16:creationId xmlns:a16="http://schemas.microsoft.com/office/drawing/2014/main" xmlns="" id="{50B22F52-09C7-47AD-B814-DBB4736676A8}"/>
              </a:ext>
            </a:extLst>
          </p:cNvPr>
          <p:cNvSpPr/>
          <p:nvPr/>
        </p:nvSpPr>
        <p:spPr>
          <a:xfrm>
            <a:off x="1028700" y="4962640"/>
            <a:ext cx="2051054" cy="731538"/>
          </a:xfrm>
          <a:custGeom>
            <a:avLst/>
            <a:gdLst>
              <a:gd name="f0" fmla="val w"/>
              <a:gd name="f1" fmla="val h"/>
              <a:gd name="f2" fmla="val ss"/>
              <a:gd name="f3" fmla="val 0"/>
              <a:gd name="f4" fmla="val 69096"/>
              <a:gd name="f5" fmla="val 181410"/>
              <a:gd name="f6" fmla="val 101924"/>
              <a:gd name="f7" fmla="val 71700"/>
              <a:gd name="f8" fmla="val 123845"/>
              <a:gd name="f9" fmla="val 122569"/>
              <a:gd name="f10" fmla="val 126410"/>
              <a:gd name="f11" fmla="val 122512"/>
              <a:gd name="f12" fmla="abs f0"/>
              <a:gd name="f13" fmla="abs f1"/>
              <a:gd name="f14" fmla="abs f2"/>
              <a:gd name="f15" fmla="?: f12 f0 1"/>
              <a:gd name="f16" fmla="?: f13 f1 1"/>
              <a:gd name="f17" fmla="?: f14 f2 1"/>
              <a:gd name="f18" fmla="*/ f15 1 21600"/>
              <a:gd name="f19" fmla="*/ f16 1 21600"/>
              <a:gd name="f20" fmla="*/ 21600 f15 1"/>
              <a:gd name="f21" fmla="*/ 21600 f16 1"/>
              <a:gd name="f22" fmla="min f19 f18"/>
              <a:gd name="f23" fmla="*/ f20 1 f17"/>
              <a:gd name="f24" fmla="*/ f21 1 f17"/>
              <a:gd name="f25" fmla="val f23"/>
              <a:gd name="f26" fmla="val f24"/>
              <a:gd name="f27" fmla="*/ f3 f22 1"/>
              <a:gd name="f28" fmla="+- f26 0 f3"/>
              <a:gd name="f29" fmla="+- f25 0 f3"/>
              <a:gd name="f30" fmla="*/ f25 f22 1"/>
              <a:gd name="f31" fmla="*/ f26 f22 1"/>
              <a:gd name="f32" fmla="min f29 f28"/>
              <a:gd name="f33" fmla="*/ f32 1 21600"/>
              <a:gd name="f34" fmla="*/ f6 1 f33"/>
              <a:gd name="f35" fmla="*/ f4 1 f33"/>
              <a:gd name="f36" fmla="*/ f8 1 f33"/>
              <a:gd name="f37" fmla="*/ f7 1 f33"/>
              <a:gd name="f38" fmla="*/ f10 1 f33"/>
              <a:gd name="f39" fmla="*/ f9 1 f33"/>
              <a:gd name="f40" fmla="*/ f5 1 f33"/>
              <a:gd name="f41" fmla="*/ f11 1 f33"/>
              <a:gd name="f42" fmla="*/ f28 f35 1"/>
              <a:gd name="f43" fmla="*/ f29 f34 1"/>
              <a:gd name="f44" fmla="*/ f28 f37 1"/>
              <a:gd name="f45" fmla="*/ f29 f36 1"/>
              <a:gd name="f46" fmla="*/ f28 f39 1"/>
              <a:gd name="f47" fmla="*/ f29 f38 1"/>
              <a:gd name="f48" fmla="*/ f28 f41 1"/>
              <a:gd name="f49" fmla="*/ f29 f40 1"/>
              <a:gd name="f50" fmla="*/ f42 1 100000"/>
              <a:gd name="f51" fmla="*/ f43 1 100000"/>
              <a:gd name="f52" fmla="*/ f44 1 100000"/>
              <a:gd name="f53" fmla="*/ f45 1 100000"/>
              <a:gd name="f54" fmla="*/ f46 1 100000"/>
              <a:gd name="f55" fmla="*/ f47 1 100000"/>
              <a:gd name="f56" fmla="*/ f48 1 100000"/>
              <a:gd name="f57" fmla="*/ f49 1 100000"/>
              <a:gd name="f58" fmla="*/ f51 f22 1"/>
              <a:gd name="f59" fmla="*/ f50 f22 1"/>
              <a:gd name="f60" fmla="*/ f53 f22 1"/>
              <a:gd name="f61" fmla="*/ f52 f22 1"/>
              <a:gd name="f62" fmla="*/ f55 f22 1"/>
              <a:gd name="f63" fmla="*/ f54 f22 1"/>
              <a:gd name="f64" fmla="*/ f57 f22 1"/>
              <a:gd name="f65" fmla="*/ f56 f22 1"/>
            </a:gdLst>
            <a:ahLst/>
            <a:cxnLst>
              <a:cxn ang="3cd4">
                <a:pos x="hc" y="t"/>
              </a:cxn>
              <a:cxn ang="0">
                <a:pos x="r" y="vc"/>
              </a:cxn>
              <a:cxn ang="cd4">
                <a:pos x="hc" y="b"/>
              </a:cxn>
              <a:cxn ang="cd2">
                <a:pos x="l" y="vc"/>
              </a:cxn>
            </a:cxnLst>
            <a:rect l="f27" t="f27" r="f30" b="f31"/>
            <a:pathLst>
              <a:path>
                <a:moveTo>
                  <a:pt x="f27" y="f27"/>
                </a:moveTo>
                <a:lnTo>
                  <a:pt x="f30" y="f27"/>
                </a:lnTo>
                <a:lnTo>
                  <a:pt x="f30" y="f31"/>
                </a:lnTo>
                <a:lnTo>
                  <a:pt x="f27" y="f31"/>
                </a:lnTo>
                <a:close/>
              </a:path>
              <a:path fill="none">
                <a:moveTo>
                  <a:pt x="f58" y="f59"/>
                </a:moveTo>
                <a:lnTo>
                  <a:pt x="f60" y="f61"/>
                </a:lnTo>
                <a:lnTo>
                  <a:pt x="f62" y="f63"/>
                </a:lnTo>
                <a:lnTo>
                  <a:pt x="f64" y="f65"/>
                </a:lnTo>
              </a:path>
            </a:pathLst>
          </a:custGeom>
          <a:noFill/>
          <a:ln w="28575">
            <a:solidFill>
              <a:srgbClr val="2F528F"/>
            </a:solidFill>
            <a:prstDash val="solid"/>
            <a:miter/>
            <a:tailEnd type="arrow"/>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0000"/>
                </a:solidFill>
                <a:uFillTx/>
                <a:latin typeface="Comic Sans MS" pitchFamily="66"/>
              </a:rPr>
              <a:t>Quand ?</a:t>
            </a:r>
          </a:p>
        </p:txBody>
      </p:sp>
      <p:pic>
        <p:nvPicPr>
          <p:cNvPr id="5" name="Image 9">
            <a:extLst>
              <a:ext uri="{FF2B5EF4-FFF2-40B4-BE49-F238E27FC236}">
                <a16:creationId xmlns:a16="http://schemas.microsoft.com/office/drawing/2014/main" xmlns="" id="{B92CEBAB-A2C4-42B5-9C82-BD221692D6D6}"/>
              </a:ext>
            </a:extLst>
          </p:cNvPr>
          <p:cNvPicPr>
            <a:picLocks noChangeAspect="1"/>
          </p:cNvPicPr>
          <p:nvPr/>
        </p:nvPicPr>
        <p:blipFill>
          <a:blip r:embed="rId3" cstate="print"/>
          <a:stretch>
            <a:fillRect/>
          </a:stretch>
        </p:blipFill>
        <p:spPr>
          <a:xfrm>
            <a:off x="245434" y="311947"/>
            <a:ext cx="2200741" cy="1167606"/>
          </a:xfrm>
          <a:prstGeom prst="rect">
            <a:avLst/>
          </a:prstGeom>
          <a:noFill/>
          <a:ln>
            <a:noFill/>
          </a:ln>
        </p:spPr>
      </p:pic>
      <p:sp>
        <p:nvSpPr>
          <p:cNvPr id="6" name="Titre 1">
            <a:extLst>
              <a:ext uri="{FF2B5EF4-FFF2-40B4-BE49-F238E27FC236}">
                <a16:creationId xmlns:a16="http://schemas.microsoft.com/office/drawing/2014/main" xmlns="" id="{F6863218-59F8-4128-AB8A-A4EF4A5B0C8D}"/>
              </a:ext>
            </a:extLst>
          </p:cNvPr>
          <p:cNvSpPr txBox="1">
            <a:spLocks noGrp="1"/>
          </p:cNvSpPr>
          <p:nvPr>
            <p:ph type="title" idx="4294967295"/>
          </p:nvPr>
        </p:nvSpPr>
        <p:spPr>
          <a:xfrm>
            <a:off x="5708654" y="457995"/>
            <a:ext cx="4002740" cy="558003"/>
          </a:xfrm>
          <a:ln w="19046">
            <a:solidFill>
              <a:srgbClr val="4472C4"/>
            </a:solidFill>
            <a:prstDash val="solid"/>
          </a:ln>
          <a:effectLst>
            <a:outerShdw dist="19083" dir="5400000" algn="tl">
              <a:srgbClr val="000000">
                <a:alpha val="63000"/>
              </a:srgbClr>
            </a:outerShdw>
          </a:effectLst>
        </p:spPr>
        <p:txBody>
          <a:bodyPr/>
          <a:lstStyle/>
          <a:p>
            <a:pPr lvl="0"/>
            <a:r>
              <a:rPr lang="fr-FR" sz="1400">
                <a:solidFill>
                  <a:srgbClr val="0070C0"/>
                </a:solidFill>
                <a:latin typeface="Comic Sans MS" pitchFamily="66"/>
              </a:rPr>
              <a:t>Echauffements – Décontraction - Etirements</a:t>
            </a:r>
          </a:p>
        </p:txBody>
      </p:sp>
      <p:pic>
        <p:nvPicPr>
          <p:cNvPr id="7" name="Image 8">
            <a:extLst>
              <a:ext uri="{FF2B5EF4-FFF2-40B4-BE49-F238E27FC236}">
                <a16:creationId xmlns:a16="http://schemas.microsoft.com/office/drawing/2014/main" xmlns="" id="{B04E0DBD-BF03-4201-A85A-F8F1A36D67DF}"/>
              </a:ext>
            </a:extLst>
          </p:cNvPr>
          <p:cNvPicPr>
            <a:picLocks noChangeAspect="1"/>
          </p:cNvPicPr>
          <p:nvPr/>
        </p:nvPicPr>
        <p:blipFill>
          <a:blip r:embed="rId4" cstate="print"/>
          <a:stretch>
            <a:fillRect/>
          </a:stretch>
        </p:blipFill>
        <p:spPr>
          <a:xfrm>
            <a:off x="2559945" y="1692225"/>
            <a:ext cx="5288953" cy="1201677"/>
          </a:xfrm>
          <a:prstGeom prst="rect">
            <a:avLst/>
          </a:prstGeom>
          <a:noFill/>
          <a:ln>
            <a:noFill/>
          </a:ln>
        </p:spPr>
      </p:pic>
    </p:spTree>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sp>
        <p:nvSpPr>
          <p:cNvPr id="2" name="ZoneTexte 2">
            <a:extLst>
              <a:ext uri="{FF2B5EF4-FFF2-40B4-BE49-F238E27FC236}">
                <a16:creationId xmlns:a16="http://schemas.microsoft.com/office/drawing/2014/main" xmlns="" id="{6031D2DE-2C2C-43A3-8F42-7BE8DF69A54B}"/>
              </a:ext>
            </a:extLst>
          </p:cNvPr>
          <p:cNvSpPr txBox="1"/>
          <p:nvPr/>
        </p:nvSpPr>
        <p:spPr>
          <a:xfrm>
            <a:off x="224402" y="6762015"/>
            <a:ext cx="9419234" cy="621782"/>
          </a:xfrm>
          <a:prstGeom prst="rect">
            <a:avLst/>
          </a:prstGeom>
          <a:noFill/>
          <a:ln>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0000"/>
                </a:solidFill>
                <a:uFillTx/>
                <a:latin typeface="Arial" pitchFamily="18"/>
                <a:ea typeface="Microsoft YaHei" pitchFamily="2"/>
                <a:cs typeface="Mangal" pitchFamily="2"/>
              </a:rPr>
              <a:t>Dos</a:t>
            </a:r>
            <a:r>
              <a:rPr lang="fr-FR" sz="1800" b="0" i="0" u="none" strike="noStrike" kern="1200" cap="none" spc="0" baseline="0">
                <a:solidFill>
                  <a:srgbClr val="000000"/>
                </a:solidFill>
                <a:uFillTx/>
                <a:latin typeface="Arial" pitchFamily="18"/>
                <a:ea typeface="Microsoft YaHei" pitchFamily="2"/>
                <a:cs typeface="Mangal" pitchFamily="2"/>
              </a:rPr>
              <a:t> : Poser les poignets sur le cadre, bras et jambes tendus, dos plat, tête entre les bras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Arial" pitchFamily="18"/>
                <a:ea typeface="Microsoft YaHei" pitchFamily="2"/>
                <a:cs typeface="Mangal" pitchFamily="2"/>
              </a:rPr>
              <a:t>resserrer les omoplates. </a:t>
            </a:r>
            <a:r>
              <a:rPr lang="fr-FR" sz="1800" b="1" i="1" u="none" strike="noStrike" kern="1200" cap="none" spc="0" baseline="0">
                <a:solidFill>
                  <a:srgbClr val="C5000B"/>
                </a:solidFill>
                <a:uFillTx/>
                <a:latin typeface="Arial" pitchFamily="18"/>
                <a:ea typeface="Microsoft YaHei" pitchFamily="2"/>
                <a:cs typeface="Mangal" pitchFamily="2"/>
              </a:rPr>
              <a:t>Durée</a:t>
            </a:r>
            <a:r>
              <a:rPr lang="fr-FR" sz="1800" b="1" i="0" u="none" strike="noStrike" kern="1200" cap="none" spc="0" baseline="0">
                <a:solidFill>
                  <a:srgbClr val="C5000B"/>
                </a:solidFill>
                <a:uFillTx/>
                <a:latin typeface="Arial" pitchFamily="18"/>
                <a:ea typeface="Microsoft YaHei" pitchFamily="2"/>
                <a:cs typeface="Mangal" pitchFamily="2"/>
              </a:rPr>
              <a:t> : </a:t>
            </a:r>
            <a:r>
              <a:rPr lang="fr-FR" sz="1800" b="1" i="1" u="none" strike="noStrike" kern="1200" cap="none" spc="0" baseline="0">
                <a:solidFill>
                  <a:srgbClr val="C5000B"/>
                </a:solidFill>
                <a:uFillTx/>
                <a:latin typeface="Arial" pitchFamily="18"/>
                <a:ea typeface="Microsoft YaHei" pitchFamily="2"/>
                <a:cs typeface="Mangal" pitchFamily="2"/>
              </a:rPr>
              <a:t>20 secondes</a:t>
            </a:r>
          </a:p>
        </p:txBody>
      </p:sp>
      <p:pic>
        <p:nvPicPr>
          <p:cNvPr id="3" name="Image 2">
            <a:extLst>
              <a:ext uri="{FF2B5EF4-FFF2-40B4-BE49-F238E27FC236}">
                <a16:creationId xmlns:a16="http://schemas.microsoft.com/office/drawing/2014/main" xmlns="" id="{AB31F9A4-FF0F-450C-A18A-7D42569021A5}"/>
              </a:ext>
            </a:extLst>
          </p:cNvPr>
          <p:cNvPicPr>
            <a:picLocks noChangeAspect="1"/>
          </p:cNvPicPr>
          <p:nvPr/>
        </p:nvPicPr>
        <p:blipFill>
          <a:blip r:embed="rId3" cstate="print">
            <a:lum/>
            <a:alphaModFix/>
          </a:blip>
          <a:srcRect/>
          <a:stretch>
            <a:fillRect/>
          </a:stretch>
        </p:blipFill>
        <p:spPr>
          <a:xfrm>
            <a:off x="1206505" y="1771649"/>
            <a:ext cx="7384346" cy="4793047"/>
          </a:xfrm>
          <a:prstGeom prst="rect">
            <a:avLst/>
          </a:prstGeom>
          <a:noFill/>
          <a:ln>
            <a:noFill/>
          </a:ln>
        </p:spPr>
      </p:pic>
      <p:sp>
        <p:nvSpPr>
          <p:cNvPr id="4" name="Espace réservé du texte 1">
            <a:extLst>
              <a:ext uri="{FF2B5EF4-FFF2-40B4-BE49-F238E27FC236}">
                <a16:creationId xmlns:a16="http://schemas.microsoft.com/office/drawing/2014/main" xmlns="" id="{FAA5FFC6-37B5-4C3F-8973-312A5061BCFA}"/>
              </a:ext>
            </a:extLst>
          </p:cNvPr>
          <p:cNvSpPr txBox="1">
            <a:spLocks noGrp="1"/>
          </p:cNvSpPr>
          <p:nvPr>
            <p:ph type="body" idx="4294967295"/>
          </p:nvPr>
        </p:nvSpPr>
        <p:spPr>
          <a:xfrm>
            <a:off x="6241136" y="674132"/>
            <a:ext cx="1752603" cy="405143"/>
          </a:xfrm>
        </p:spPr>
        <p:txBody>
          <a:bodyPr anchorCtr="1"/>
          <a:lstStyle/>
          <a:p>
            <a:pPr lvl="0" algn="ctr"/>
            <a:r>
              <a:rPr lang="fr-FR" sz="2000" b="1" i="1" u="sng"/>
              <a:t>2</a:t>
            </a:r>
            <a:r>
              <a:rPr lang="fr-FR" sz="2000" b="1" i="1" u="sng" baseline="30000"/>
              <a:t>ème</a:t>
            </a:r>
            <a:r>
              <a:rPr lang="fr-FR" sz="2000" b="1" i="1" u="sng"/>
              <a:t> phase</a:t>
            </a:r>
          </a:p>
        </p:txBody>
      </p:sp>
      <p:pic>
        <p:nvPicPr>
          <p:cNvPr id="5" name="Image 5">
            <a:extLst>
              <a:ext uri="{FF2B5EF4-FFF2-40B4-BE49-F238E27FC236}">
                <a16:creationId xmlns:a16="http://schemas.microsoft.com/office/drawing/2014/main" xmlns="" id="{2F8930BC-9BF6-47D4-9B13-F3FD09CEE35D}"/>
              </a:ext>
            </a:extLst>
          </p:cNvPr>
          <p:cNvPicPr>
            <a:picLocks noChangeAspect="1"/>
          </p:cNvPicPr>
          <p:nvPr/>
        </p:nvPicPr>
        <p:blipFill>
          <a:blip r:embed="rId4" cstate="print"/>
          <a:stretch>
            <a:fillRect/>
          </a:stretch>
        </p:blipFill>
        <p:spPr>
          <a:xfrm>
            <a:off x="245434" y="292900"/>
            <a:ext cx="2200741" cy="1167606"/>
          </a:xfrm>
          <a:prstGeom prst="rect">
            <a:avLst/>
          </a:prstGeom>
          <a:noFill/>
          <a:ln>
            <a:noFill/>
          </a:ln>
        </p:spPr>
      </p:pic>
      <p:grpSp>
        <p:nvGrpSpPr>
          <p:cNvPr id="6" name="Groupe 6">
            <a:extLst>
              <a:ext uri="{FF2B5EF4-FFF2-40B4-BE49-F238E27FC236}">
                <a16:creationId xmlns:a16="http://schemas.microsoft.com/office/drawing/2014/main" xmlns="" id="{4DD78A6F-9B96-4EBE-85C0-72BA5D34E49D}"/>
              </a:ext>
            </a:extLst>
          </p:cNvPr>
          <p:cNvGrpSpPr/>
          <p:nvPr/>
        </p:nvGrpSpPr>
        <p:grpSpPr>
          <a:xfrm>
            <a:off x="8134356" y="186144"/>
            <a:ext cx="1504352" cy="1498372"/>
            <a:chOff x="8134356" y="186144"/>
            <a:chExt cx="1504352" cy="1498372"/>
          </a:xfrm>
        </p:grpSpPr>
        <p:pic>
          <p:nvPicPr>
            <p:cNvPr id="7" name="Image 6">
              <a:extLst>
                <a:ext uri="{FF2B5EF4-FFF2-40B4-BE49-F238E27FC236}">
                  <a16:creationId xmlns:a16="http://schemas.microsoft.com/office/drawing/2014/main" xmlns="" id="{65E83EC8-9622-4F40-842D-C9FCFF557496}"/>
                </a:ext>
              </a:extLst>
            </p:cNvPr>
            <p:cNvPicPr>
              <a:picLocks noChangeAspect="1"/>
            </p:cNvPicPr>
            <p:nvPr/>
          </p:nvPicPr>
          <p:blipFill>
            <a:blip r:embed="rId5" cstate="print"/>
            <a:stretch>
              <a:fillRect/>
            </a:stretch>
          </p:blipFill>
          <p:spPr>
            <a:xfrm>
              <a:off x="8234930" y="292900"/>
              <a:ext cx="1303202" cy="1303202"/>
            </a:xfrm>
            <a:prstGeom prst="rect">
              <a:avLst/>
            </a:prstGeom>
            <a:noFill/>
            <a:ln>
              <a:noFill/>
            </a:ln>
          </p:spPr>
        </p:pic>
        <p:pic>
          <p:nvPicPr>
            <p:cNvPr id="8" name="Image 8" descr="Une image contenant miroir, objet&#10;&#10;Description générée avec un niveau de confiance élevé">
              <a:extLst>
                <a:ext uri="{FF2B5EF4-FFF2-40B4-BE49-F238E27FC236}">
                  <a16:creationId xmlns:a16="http://schemas.microsoft.com/office/drawing/2014/main" xmlns="" id="{C8B16E3B-B5D0-45D4-A092-655EE854951A}"/>
                </a:ext>
              </a:extLst>
            </p:cNvPr>
            <p:cNvPicPr>
              <a:picLocks noChangeAspect="1"/>
            </p:cNvPicPr>
            <p:nvPr/>
          </p:nvPicPr>
          <p:blipFill>
            <a:blip r:embed="rId6" cstate="print"/>
            <a:stretch>
              <a:fillRect/>
            </a:stretch>
          </p:blipFill>
          <p:spPr>
            <a:xfrm>
              <a:off x="8134356" y="186144"/>
              <a:ext cx="1504352" cy="1498372"/>
            </a:xfrm>
            <a:prstGeom prst="rect">
              <a:avLst/>
            </a:prstGeom>
            <a:noFill/>
            <a:ln>
              <a:noFill/>
            </a:ln>
          </p:spPr>
        </p:pic>
      </p:grpSp>
    </p:spTree>
  </p:cSld>
  <p:clrMapOvr>
    <a:masterClrMapping/>
  </p:clrMapOvr>
  <p:transition spd="med">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name="Slide22">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3EE9DEF2-B9EF-42C1-BB57-ED9205621EC6}"/>
              </a:ext>
            </a:extLst>
          </p:cNvPr>
          <p:cNvPicPr>
            <a:picLocks noChangeAspect="1"/>
          </p:cNvPicPr>
          <p:nvPr/>
        </p:nvPicPr>
        <p:blipFill>
          <a:blip r:embed="rId3" cstate="print">
            <a:lum/>
            <a:alphaModFix/>
          </a:blip>
          <a:srcRect/>
          <a:stretch>
            <a:fillRect/>
          </a:stretch>
        </p:blipFill>
        <p:spPr>
          <a:xfrm>
            <a:off x="1167487" y="1776532"/>
            <a:ext cx="7366909" cy="4947114"/>
          </a:xfrm>
          <a:prstGeom prst="rect">
            <a:avLst/>
          </a:prstGeom>
          <a:noFill/>
          <a:ln>
            <a:noFill/>
          </a:ln>
        </p:spPr>
      </p:pic>
      <p:sp>
        <p:nvSpPr>
          <p:cNvPr id="3" name="ZoneTexte 2">
            <a:extLst>
              <a:ext uri="{FF2B5EF4-FFF2-40B4-BE49-F238E27FC236}">
                <a16:creationId xmlns:a16="http://schemas.microsoft.com/office/drawing/2014/main" xmlns="" id="{3DEB3AF1-2178-4BAA-8590-C8E8E665A010}"/>
              </a:ext>
            </a:extLst>
          </p:cNvPr>
          <p:cNvSpPr txBox="1"/>
          <p:nvPr/>
        </p:nvSpPr>
        <p:spPr>
          <a:xfrm>
            <a:off x="1056644" y="6860167"/>
            <a:ext cx="7726012" cy="621782"/>
          </a:xfrm>
          <a:prstGeom prst="rect">
            <a:avLst/>
          </a:prstGeom>
          <a:noFill/>
          <a:ln>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0000"/>
                </a:solidFill>
                <a:uFillTx/>
                <a:latin typeface="Arial" pitchFamily="18"/>
                <a:ea typeface="Microsoft YaHei" pitchFamily="2"/>
                <a:cs typeface="Mangal" pitchFamily="2"/>
              </a:rPr>
              <a:t>Dos </a:t>
            </a:r>
            <a:r>
              <a:rPr lang="fr-FR" sz="1800" b="0" i="0" u="none" strike="noStrike" kern="1200" cap="none" spc="0" baseline="0">
                <a:solidFill>
                  <a:srgbClr val="000000"/>
                </a:solidFill>
                <a:uFillTx/>
                <a:latin typeface="Arial" pitchFamily="18"/>
                <a:ea typeface="Microsoft YaHei" pitchFamily="2"/>
                <a:cs typeface="Mangal" pitchFamily="2"/>
              </a:rPr>
              <a:t>: genoux fléchis, dos rond,mains sur les genoux, poignets retournés, </a:t>
            </a:r>
            <a:br>
              <a:rPr lang="fr-FR" sz="1800" b="0" i="0" u="none" strike="noStrike" kern="1200" cap="none" spc="0" baseline="0">
                <a:solidFill>
                  <a:srgbClr val="000000"/>
                </a:solidFill>
                <a:uFillTx/>
                <a:latin typeface="Arial" pitchFamily="18"/>
                <a:ea typeface="Microsoft YaHei" pitchFamily="2"/>
                <a:cs typeface="Mangal" pitchFamily="2"/>
              </a:rPr>
            </a:br>
            <a:r>
              <a:rPr lang="fr-FR" sz="1800" b="0" i="0" u="none" strike="noStrike" kern="1200" cap="none" spc="0" baseline="0">
                <a:solidFill>
                  <a:srgbClr val="000000"/>
                </a:solidFill>
                <a:uFillTx/>
                <a:latin typeface="Arial" pitchFamily="18"/>
                <a:ea typeface="Microsoft YaHei" pitchFamily="2"/>
                <a:cs typeface="Mangal" pitchFamily="2"/>
              </a:rPr>
              <a:t>tête vers la  poitrine. </a:t>
            </a:r>
            <a:r>
              <a:rPr lang="fr-FR" sz="1800" b="1" i="1" u="none" strike="noStrike" kern="1200" cap="none" spc="0" baseline="0">
                <a:solidFill>
                  <a:srgbClr val="C5000B"/>
                </a:solidFill>
                <a:uFillTx/>
                <a:latin typeface="Arial" pitchFamily="18"/>
                <a:ea typeface="Microsoft YaHei" pitchFamily="2"/>
                <a:cs typeface="Mangal" pitchFamily="2"/>
              </a:rPr>
              <a:t>Durée : 10 secondes</a:t>
            </a:r>
          </a:p>
        </p:txBody>
      </p:sp>
      <p:sp>
        <p:nvSpPr>
          <p:cNvPr id="4" name="Espace réservé du texte 1">
            <a:extLst>
              <a:ext uri="{FF2B5EF4-FFF2-40B4-BE49-F238E27FC236}">
                <a16:creationId xmlns:a16="http://schemas.microsoft.com/office/drawing/2014/main" xmlns="" id="{703390EB-C75C-4707-8832-DE29B4733DD7}"/>
              </a:ext>
            </a:extLst>
          </p:cNvPr>
          <p:cNvSpPr txBox="1">
            <a:spLocks noGrp="1"/>
          </p:cNvSpPr>
          <p:nvPr>
            <p:ph type="body" idx="4294967295"/>
          </p:nvPr>
        </p:nvSpPr>
        <p:spPr>
          <a:xfrm>
            <a:off x="6241136" y="674132"/>
            <a:ext cx="1752603" cy="405143"/>
          </a:xfrm>
        </p:spPr>
        <p:txBody>
          <a:bodyPr anchorCtr="1"/>
          <a:lstStyle/>
          <a:p>
            <a:pPr lvl="0" algn="ctr"/>
            <a:r>
              <a:rPr lang="fr-FR" sz="2000" b="1" i="1" u="sng"/>
              <a:t>2</a:t>
            </a:r>
            <a:r>
              <a:rPr lang="fr-FR" sz="2000" b="1" i="1" u="sng" baseline="30000"/>
              <a:t>ème</a:t>
            </a:r>
            <a:r>
              <a:rPr lang="fr-FR" sz="2000" b="1" i="1" u="sng"/>
              <a:t> phase</a:t>
            </a:r>
          </a:p>
        </p:txBody>
      </p:sp>
      <p:pic>
        <p:nvPicPr>
          <p:cNvPr id="5" name="Image 5">
            <a:extLst>
              <a:ext uri="{FF2B5EF4-FFF2-40B4-BE49-F238E27FC236}">
                <a16:creationId xmlns:a16="http://schemas.microsoft.com/office/drawing/2014/main" xmlns="" id="{6F827380-BEB4-4156-9554-55424C44216F}"/>
              </a:ext>
            </a:extLst>
          </p:cNvPr>
          <p:cNvPicPr>
            <a:picLocks noChangeAspect="1"/>
          </p:cNvPicPr>
          <p:nvPr/>
        </p:nvPicPr>
        <p:blipFill>
          <a:blip r:embed="rId4" cstate="print"/>
          <a:stretch>
            <a:fillRect/>
          </a:stretch>
        </p:blipFill>
        <p:spPr>
          <a:xfrm>
            <a:off x="245434" y="292900"/>
            <a:ext cx="2200741" cy="1167606"/>
          </a:xfrm>
          <a:prstGeom prst="rect">
            <a:avLst/>
          </a:prstGeom>
          <a:noFill/>
          <a:ln>
            <a:noFill/>
          </a:ln>
        </p:spPr>
      </p:pic>
      <p:grpSp>
        <p:nvGrpSpPr>
          <p:cNvPr id="6" name="Groupe 6">
            <a:extLst>
              <a:ext uri="{FF2B5EF4-FFF2-40B4-BE49-F238E27FC236}">
                <a16:creationId xmlns:a16="http://schemas.microsoft.com/office/drawing/2014/main" xmlns="" id="{0F7EA3A0-5C12-4BB9-B557-2030CDDBA222}"/>
              </a:ext>
            </a:extLst>
          </p:cNvPr>
          <p:cNvGrpSpPr/>
          <p:nvPr/>
        </p:nvGrpSpPr>
        <p:grpSpPr>
          <a:xfrm>
            <a:off x="8134356" y="186144"/>
            <a:ext cx="1504352" cy="1498372"/>
            <a:chOff x="8134356" y="186144"/>
            <a:chExt cx="1504352" cy="1498372"/>
          </a:xfrm>
        </p:grpSpPr>
        <p:pic>
          <p:nvPicPr>
            <p:cNvPr id="7" name="Image 6">
              <a:extLst>
                <a:ext uri="{FF2B5EF4-FFF2-40B4-BE49-F238E27FC236}">
                  <a16:creationId xmlns:a16="http://schemas.microsoft.com/office/drawing/2014/main" xmlns="" id="{D28005C2-0309-4B90-8947-FAB4F8351F62}"/>
                </a:ext>
              </a:extLst>
            </p:cNvPr>
            <p:cNvPicPr>
              <a:picLocks noChangeAspect="1"/>
            </p:cNvPicPr>
            <p:nvPr/>
          </p:nvPicPr>
          <p:blipFill>
            <a:blip r:embed="rId5" cstate="print"/>
            <a:stretch>
              <a:fillRect/>
            </a:stretch>
          </p:blipFill>
          <p:spPr>
            <a:xfrm>
              <a:off x="8234930" y="292900"/>
              <a:ext cx="1303202" cy="1303202"/>
            </a:xfrm>
            <a:prstGeom prst="rect">
              <a:avLst/>
            </a:prstGeom>
            <a:noFill/>
            <a:ln>
              <a:noFill/>
            </a:ln>
          </p:spPr>
        </p:pic>
        <p:pic>
          <p:nvPicPr>
            <p:cNvPr id="8" name="Image 8" descr="Une image contenant miroir, objet&#10;&#10;Description générée avec un niveau de confiance élevé">
              <a:extLst>
                <a:ext uri="{FF2B5EF4-FFF2-40B4-BE49-F238E27FC236}">
                  <a16:creationId xmlns:a16="http://schemas.microsoft.com/office/drawing/2014/main" xmlns="" id="{8575645A-CB98-4843-8970-3DC82A366247}"/>
                </a:ext>
              </a:extLst>
            </p:cNvPr>
            <p:cNvPicPr>
              <a:picLocks noChangeAspect="1"/>
            </p:cNvPicPr>
            <p:nvPr/>
          </p:nvPicPr>
          <p:blipFill>
            <a:blip r:embed="rId6" cstate="print"/>
            <a:stretch>
              <a:fillRect/>
            </a:stretch>
          </p:blipFill>
          <p:spPr>
            <a:xfrm>
              <a:off x="8134356" y="186144"/>
              <a:ext cx="1504352" cy="1498372"/>
            </a:xfrm>
            <a:prstGeom prst="rect">
              <a:avLst/>
            </a:prstGeom>
            <a:noFill/>
            <a:ln>
              <a:noFill/>
            </a:ln>
          </p:spPr>
        </p:pic>
      </p:grpSp>
    </p:spTree>
  </p:cSld>
  <p:clrMapOvr>
    <a:masterClrMapping/>
  </p:clrMapOvr>
  <p:transition spd="med">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name="Slide20">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B9F5D7A1-4C84-4A7A-AEF1-09F09ABB89F3}"/>
              </a:ext>
            </a:extLst>
          </p:cNvPr>
          <p:cNvPicPr>
            <a:picLocks noChangeAspect="1"/>
          </p:cNvPicPr>
          <p:nvPr/>
        </p:nvPicPr>
        <p:blipFill>
          <a:blip r:embed="rId3" cstate="print">
            <a:lum/>
            <a:alphaModFix/>
          </a:blip>
          <a:srcRect/>
          <a:stretch>
            <a:fillRect/>
          </a:stretch>
        </p:blipFill>
        <p:spPr>
          <a:xfrm>
            <a:off x="1276666" y="1748689"/>
            <a:ext cx="7283141" cy="4786399"/>
          </a:xfrm>
          <a:prstGeom prst="rect">
            <a:avLst/>
          </a:prstGeom>
          <a:noFill/>
          <a:ln>
            <a:noFill/>
          </a:ln>
        </p:spPr>
      </p:pic>
      <p:sp>
        <p:nvSpPr>
          <p:cNvPr id="3" name="ZoneTexte 2">
            <a:extLst>
              <a:ext uri="{FF2B5EF4-FFF2-40B4-BE49-F238E27FC236}">
                <a16:creationId xmlns:a16="http://schemas.microsoft.com/office/drawing/2014/main" xmlns="" id="{4988BBBB-A86A-4F08-8467-5C8E3D42996D}"/>
              </a:ext>
            </a:extLst>
          </p:cNvPr>
          <p:cNvSpPr txBox="1"/>
          <p:nvPr/>
        </p:nvSpPr>
        <p:spPr>
          <a:xfrm>
            <a:off x="660882" y="6740444"/>
            <a:ext cx="8758863" cy="719998"/>
          </a:xfrm>
          <a:prstGeom prst="rect">
            <a:avLst/>
          </a:prstGeom>
          <a:noFill/>
          <a:ln>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0000"/>
                </a:solidFill>
                <a:uFillTx/>
                <a:latin typeface="Arial" pitchFamily="18"/>
                <a:ea typeface="Microsoft YaHei" pitchFamily="2"/>
                <a:cs typeface="Mangal" pitchFamily="2"/>
              </a:rPr>
              <a:t>Épaules</a:t>
            </a:r>
            <a:r>
              <a:rPr lang="fr-FR" sz="1800" b="0" i="0" u="none" strike="noStrike" kern="1200" cap="none" spc="0" baseline="0">
                <a:solidFill>
                  <a:srgbClr val="000000"/>
                </a:solidFill>
                <a:uFillTx/>
                <a:latin typeface="Arial" pitchFamily="18"/>
                <a:ea typeface="Microsoft YaHei" pitchFamily="2"/>
                <a:cs typeface="Mangal" pitchFamily="2"/>
              </a:rPr>
              <a:t> : fléchir les genoux, bras tendus, 1 main sur le guidon et l'autre sur la selle.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1" i="1" u="none" strike="noStrike" kern="1200" cap="none" spc="0" baseline="0">
                <a:solidFill>
                  <a:srgbClr val="C5000B"/>
                </a:solidFill>
                <a:uFillTx/>
                <a:latin typeface="Arial" pitchFamily="18"/>
                <a:ea typeface="Microsoft YaHei" pitchFamily="2"/>
                <a:cs typeface="Mangal" pitchFamily="2"/>
              </a:rPr>
              <a:t>Durée</a:t>
            </a:r>
            <a:r>
              <a:rPr lang="fr-FR" sz="1800" b="0" i="0" u="none" strike="noStrike" kern="1200" cap="none" spc="0" baseline="0">
                <a:solidFill>
                  <a:srgbClr val="C5000B"/>
                </a:solidFill>
                <a:uFillTx/>
                <a:latin typeface="Arial" pitchFamily="18"/>
                <a:ea typeface="Microsoft YaHei" pitchFamily="2"/>
                <a:cs typeface="Mangal" pitchFamily="2"/>
              </a:rPr>
              <a:t> :</a:t>
            </a:r>
            <a:r>
              <a:rPr lang="fr-FR" sz="1800" b="1" i="1" u="none" strike="noStrike" kern="1200" cap="none" spc="0" baseline="0">
                <a:solidFill>
                  <a:srgbClr val="C5000B"/>
                </a:solidFill>
                <a:uFillTx/>
                <a:latin typeface="Arial" pitchFamily="18"/>
                <a:ea typeface="Microsoft YaHei" pitchFamily="2"/>
                <a:cs typeface="Mangal" pitchFamily="2"/>
              </a:rPr>
              <a:t>10</a:t>
            </a:r>
            <a:r>
              <a:rPr lang="fr-FR" sz="1800" b="1" i="1" u="none" strike="noStrike" kern="1200" cap="none" spc="0" baseline="0">
                <a:solidFill>
                  <a:srgbClr val="000000"/>
                </a:solidFill>
                <a:uFillTx/>
                <a:latin typeface="Arial" pitchFamily="18"/>
                <a:ea typeface="Microsoft YaHei" pitchFamily="2"/>
                <a:cs typeface="Mangal" pitchFamily="2"/>
              </a:rPr>
              <a:t> </a:t>
            </a:r>
            <a:r>
              <a:rPr lang="fr-FR" sz="1800" b="1" i="1" u="none" strike="noStrike" kern="1200" cap="none" spc="0" baseline="0">
                <a:solidFill>
                  <a:srgbClr val="C5000B"/>
                </a:solidFill>
                <a:uFillTx/>
                <a:latin typeface="Arial" pitchFamily="18"/>
                <a:ea typeface="Microsoft YaHei" pitchFamily="2"/>
                <a:cs typeface="Mangal" pitchFamily="2"/>
              </a:rPr>
              <a:t>secondes</a:t>
            </a:r>
          </a:p>
        </p:txBody>
      </p:sp>
      <p:sp>
        <p:nvSpPr>
          <p:cNvPr id="4" name="Espace réservé du texte 1">
            <a:extLst>
              <a:ext uri="{FF2B5EF4-FFF2-40B4-BE49-F238E27FC236}">
                <a16:creationId xmlns:a16="http://schemas.microsoft.com/office/drawing/2014/main" xmlns="" id="{936CA9F4-ADA2-457D-90DA-EFEF65960343}"/>
              </a:ext>
            </a:extLst>
          </p:cNvPr>
          <p:cNvSpPr txBox="1">
            <a:spLocks noGrp="1"/>
          </p:cNvSpPr>
          <p:nvPr>
            <p:ph type="body" idx="4294967295"/>
          </p:nvPr>
        </p:nvSpPr>
        <p:spPr>
          <a:xfrm>
            <a:off x="6241136" y="674132"/>
            <a:ext cx="1752603" cy="405143"/>
          </a:xfrm>
        </p:spPr>
        <p:txBody>
          <a:bodyPr anchorCtr="1"/>
          <a:lstStyle/>
          <a:p>
            <a:pPr lvl="0" algn="ctr"/>
            <a:r>
              <a:rPr lang="fr-FR" sz="2000" b="1" i="1" u="sng"/>
              <a:t>2</a:t>
            </a:r>
            <a:r>
              <a:rPr lang="fr-FR" sz="2000" b="1" i="1" u="sng" baseline="30000"/>
              <a:t>ème</a:t>
            </a:r>
            <a:r>
              <a:rPr lang="fr-FR" sz="2000" b="1" i="1" u="sng"/>
              <a:t> phase</a:t>
            </a:r>
          </a:p>
        </p:txBody>
      </p:sp>
      <p:pic>
        <p:nvPicPr>
          <p:cNvPr id="5" name="Image 4">
            <a:extLst>
              <a:ext uri="{FF2B5EF4-FFF2-40B4-BE49-F238E27FC236}">
                <a16:creationId xmlns:a16="http://schemas.microsoft.com/office/drawing/2014/main" xmlns="" id="{60CDC107-F51F-4851-B56E-97A0A04C454B}"/>
              </a:ext>
            </a:extLst>
          </p:cNvPr>
          <p:cNvPicPr>
            <a:picLocks noChangeAspect="1"/>
          </p:cNvPicPr>
          <p:nvPr/>
        </p:nvPicPr>
        <p:blipFill>
          <a:blip r:embed="rId4" cstate="print"/>
          <a:stretch>
            <a:fillRect/>
          </a:stretch>
        </p:blipFill>
        <p:spPr>
          <a:xfrm>
            <a:off x="245434" y="292900"/>
            <a:ext cx="2200741" cy="1167606"/>
          </a:xfrm>
          <a:prstGeom prst="rect">
            <a:avLst/>
          </a:prstGeom>
          <a:noFill/>
          <a:ln>
            <a:noFill/>
          </a:ln>
        </p:spPr>
      </p:pic>
      <p:grpSp>
        <p:nvGrpSpPr>
          <p:cNvPr id="6" name="Groupe 6">
            <a:extLst>
              <a:ext uri="{FF2B5EF4-FFF2-40B4-BE49-F238E27FC236}">
                <a16:creationId xmlns:a16="http://schemas.microsoft.com/office/drawing/2014/main" xmlns="" id="{91BC1196-8593-4D17-B50C-1C30BB9462F3}"/>
              </a:ext>
            </a:extLst>
          </p:cNvPr>
          <p:cNvGrpSpPr/>
          <p:nvPr/>
        </p:nvGrpSpPr>
        <p:grpSpPr>
          <a:xfrm>
            <a:off x="8134356" y="186144"/>
            <a:ext cx="1504352" cy="1498372"/>
            <a:chOff x="8134356" y="186144"/>
            <a:chExt cx="1504352" cy="1498372"/>
          </a:xfrm>
        </p:grpSpPr>
        <p:pic>
          <p:nvPicPr>
            <p:cNvPr id="7" name="Image 6">
              <a:extLst>
                <a:ext uri="{FF2B5EF4-FFF2-40B4-BE49-F238E27FC236}">
                  <a16:creationId xmlns:a16="http://schemas.microsoft.com/office/drawing/2014/main" xmlns="" id="{D8743184-5936-4F13-A86C-1F374FEFF7E7}"/>
                </a:ext>
              </a:extLst>
            </p:cNvPr>
            <p:cNvPicPr>
              <a:picLocks noChangeAspect="1"/>
            </p:cNvPicPr>
            <p:nvPr/>
          </p:nvPicPr>
          <p:blipFill>
            <a:blip r:embed="rId5" cstate="print"/>
            <a:stretch>
              <a:fillRect/>
            </a:stretch>
          </p:blipFill>
          <p:spPr>
            <a:xfrm>
              <a:off x="8234930" y="292900"/>
              <a:ext cx="1303202" cy="1303202"/>
            </a:xfrm>
            <a:prstGeom prst="rect">
              <a:avLst/>
            </a:prstGeom>
            <a:noFill/>
            <a:ln>
              <a:noFill/>
            </a:ln>
          </p:spPr>
        </p:pic>
        <p:pic>
          <p:nvPicPr>
            <p:cNvPr id="8" name="Image 8" descr="Une image contenant miroir, objet&#10;&#10;Description générée avec un niveau de confiance élevé">
              <a:extLst>
                <a:ext uri="{FF2B5EF4-FFF2-40B4-BE49-F238E27FC236}">
                  <a16:creationId xmlns:a16="http://schemas.microsoft.com/office/drawing/2014/main" xmlns="" id="{98EF57DC-0BF7-4049-BE3D-810E789E298A}"/>
                </a:ext>
              </a:extLst>
            </p:cNvPr>
            <p:cNvPicPr>
              <a:picLocks noChangeAspect="1"/>
            </p:cNvPicPr>
            <p:nvPr/>
          </p:nvPicPr>
          <p:blipFill>
            <a:blip r:embed="rId6" cstate="print"/>
            <a:stretch>
              <a:fillRect/>
            </a:stretch>
          </p:blipFill>
          <p:spPr>
            <a:xfrm>
              <a:off x="8134356" y="186144"/>
              <a:ext cx="1504352" cy="1498372"/>
            </a:xfrm>
            <a:prstGeom prst="rect">
              <a:avLst/>
            </a:prstGeom>
            <a:noFill/>
            <a:ln>
              <a:noFill/>
            </a:ln>
          </p:spPr>
        </p:pic>
      </p:grpSp>
    </p:spTree>
  </p:cSld>
  <p:clrMapOvr>
    <a:masterClrMapping/>
  </p:clrMapOvr>
  <p:transition spd="med">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C4234425-8F33-4450-BDF3-411E4F8D7032}"/>
              </a:ext>
            </a:extLst>
          </p:cNvPr>
          <p:cNvSpPr txBox="1">
            <a:spLocks noGrp="1"/>
          </p:cNvSpPr>
          <p:nvPr>
            <p:ph type="body" idx="4294967295"/>
          </p:nvPr>
        </p:nvSpPr>
        <p:spPr>
          <a:xfrm>
            <a:off x="580808" y="3646334"/>
            <a:ext cx="9071643" cy="3409761"/>
          </a:xfrm>
        </p:spPr>
        <p:txBody>
          <a:bodyPr/>
          <a:lstStyle/>
          <a:p>
            <a:pPr marL="457200" lvl="0" indent="-457200" algn="l">
              <a:buClr>
                <a:srgbClr val="4472C4"/>
              </a:buClr>
              <a:buSzPct val="100000"/>
              <a:buFont typeface="Wingdings" pitchFamily="2"/>
              <a:buChar char="ü"/>
            </a:pPr>
            <a:r>
              <a:rPr lang="fr-FR" sz="2800" b="1">
                <a:latin typeface="Comic Sans MS" pitchFamily="66"/>
              </a:rPr>
              <a:t>Boire immédiatement après l'effort ( boisson fortement bicarbonatée ¼ à ½ litre puis de l'eau minéralisée).</a:t>
            </a:r>
          </a:p>
          <a:p>
            <a:pPr lvl="0" algn="l"/>
            <a:endParaRPr lang="fr-FR" sz="2000" b="1">
              <a:latin typeface="Comic Sans MS" pitchFamily="66"/>
            </a:endParaRPr>
          </a:p>
          <a:p>
            <a:pPr marL="457200" lvl="0" indent="-457200" algn="l">
              <a:buClr>
                <a:srgbClr val="4472C4"/>
              </a:buClr>
              <a:buSzPct val="100000"/>
              <a:buFont typeface="Wingdings" pitchFamily="2"/>
              <a:buChar char="ü"/>
            </a:pPr>
            <a:r>
              <a:rPr lang="fr-FR" sz="2800" b="1">
                <a:latin typeface="Comic Sans MS" pitchFamily="66"/>
              </a:rPr>
              <a:t>S'alimenter : féculents, fruits, légumes verts pour réduire l' acidité du corps.</a:t>
            </a:r>
            <a:endParaRPr lang="fr-FR" sz="2800">
              <a:latin typeface="Comic Sans MS" pitchFamily="66"/>
            </a:endParaRPr>
          </a:p>
        </p:txBody>
      </p:sp>
      <p:sp>
        <p:nvSpPr>
          <p:cNvPr id="3" name="ZoneTexte 2">
            <a:extLst>
              <a:ext uri="{FF2B5EF4-FFF2-40B4-BE49-F238E27FC236}">
                <a16:creationId xmlns:a16="http://schemas.microsoft.com/office/drawing/2014/main" xmlns="" id="{9F42C58B-0D75-4A54-9711-B94E36D08477}"/>
              </a:ext>
            </a:extLst>
          </p:cNvPr>
          <p:cNvSpPr txBox="1"/>
          <p:nvPr/>
        </p:nvSpPr>
        <p:spPr>
          <a:xfrm>
            <a:off x="2088718" y="-2728798"/>
            <a:ext cx="917636" cy="512640"/>
          </a:xfrm>
          <a:prstGeom prst="rect">
            <a:avLst/>
          </a:prstGeom>
          <a:noFill/>
          <a:ln>
            <a:noFill/>
          </a:ln>
        </p:spPr>
        <p:txBody>
          <a:bodyPr vert="horz" wrap="square" lIns="0" tIns="0" rIns="0" bIns="0" anchor="t" anchorCtr="0" compatLnSpc="0">
            <a:noAutofit/>
          </a:bodyPr>
          <a:lstStyle/>
          <a:p>
            <a:pPr marL="0" marR="0" lvl="0" indent="0" algn="l" defTabSz="914400" rtl="0" fontAlgn="auto" hangingPunct="0">
              <a:lnSpc>
                <a:spcPct val="100000"/>
              </a:lnSpc>
              <a:spcBef>
                <a:spcPts val="0"/>
              </a:spcBef>
              <a:spcAft>
                <a:spcPts val="1415"/>
              </a:spcAft>
              <a:buNone/>
              <a:tabLst/>
              <a:defRPr sz="1800" b="0" i="0" u="none" strike="noStrike" kern="0" cap="none" spc="0" baseline="0">
                <a:solidFill>
                  <a:srgbClr val="000000"/>
                </a:solidFill>
                <a:uFillTx/>
              </a:defRPr>
            </a:pPr>
            <a:r>
              <a:rPr lang="fr-FR" sz="3600" b="0" i="0" u="none" strike="noStrike" kern="1200" cap="none" spc="0" baseline="0">
                <a:solidFill>
                  <a:srgbClr val="000000"/>
                </a:solidFill>
                <a:uFillTx/>
                <a:latin typeface="Arial" pitchFamily="18"/>
                <a:ea typeface="Microsoft YaHei" pitchFamily="2"/>
                <a:cs typeface="Mangal" pitchFamily="2"/>
              </a:rPr>
              <a:t>S</a:t>
            </a:r>
          </a:p>
        </p:txBody>
      </p:sp>
      <p:sp>
        <p:nvSpPr>
          <p:cNvPr id="4" name="Espace réservé du texte 1">
            <a:extLst>
              <a:ext uri="{FF2B5EF4-FFF2-40B4-BE49-F238E27FC236}">
                <a16:creationId xmlns:a16="http://schemas.microsoft.com/office/drawing/2014/main" xmlns="" id="{3C06A9A2-1812-4E5F-B86C-7C02C4C1EDED}"/>
              </a:ext>
            </a:extLst>
          </p:cNvPr>
          <p:cNvSpPr txBox="1">
            <a:spLocks noGrp="1"/>
          </p:cNvSpPr>
          <p:nvPr>
            <p:ph type="body" idx="4294967295"/>
          </p:nvPr>
        </p:nvSpPr>
        <p:spPr>
          <a:xfrm>
            <a:off x="6241136" y="674132"/>
            <a:ext cx="1752603" cy="405143"/>
          </a:xfrm>
        </p:spPr>
        <p:txBody>
          <a:bodyPr anchorCtr="1"/>
          <a:lstStyle/>
          <a:p>
            <a:pPr lvl="0" algn="ctr"/>
            <a:r>
              <a:rPr lang="fr-FR" sz="2000" b="1" i="1" u="sng"/>
              <a:t>3</a:t>
            </a:r>
            <a:r>
              <a:rPr lang="fr-FR" sz="2000" b="1" i="1" u="sng" baseline="30000"/>
              <a:t>ème</a:t>
            </a:r>
            <a:r>
              <a:rPr lang="fr-FR" sz="2000" b="1" i="1" u="sng"/>
              <a:t> phase</a:t>
            </a:r>
          </a:p>
        </p:txBody>
      </p:sp>
      <p:pic>
        <p:nvPicPr>
          <p:cNvPr id="5" name="Image 4">
            <a:extLst>
              <a:ext uri="{FF2B5EF4-FFF2-40B4-BE49-F238E27FC236}">
                <a16:creationId xmlns:a16="http://schemas.microsoft.com/office/drawing/2014/main" xmlns="" id="{FB0166C2-5CDE-4AFF-AD54-8078D77D4FFF}"/>
              </a:ext>
            </a:extLst>
          </p:cNvPr>
          <p:cNvPicPr>
            <a:picLocks noChangeAspect="1"/>
          </p:cNvPicPr>
          <p:nvPr/>
        </p:nvPicPr>
        <p:blipFill>
          <a:blip r:embed="rId3" cstate="print"/>
          <a:stretch>
            <a:fillRect/>
          </a:stretch>
        </p:blipFill>
        <p:spPr>
          <a:xfrm>
            <a:off x="245434" y="292900"/>
            <a:ext cx="2200741" cy="1167606"/>
          </a:xfrm>
          <a:prstGeom prst="rect">
            <a:avLst/>
          </a:prstGeom>
          <a:noFill/>
          <a:ln>
            <a:noFill/>
          </a:ln>
        </p:spPr>
      </p:pic>
      <p:sp>
        <p:nvSpPr>
          <p:cNvPr id="6" name="Rectangle 6">
            <a:extLst>
              <a:ext uri="{FF2B5EF4-FFF2-40B4-BE49-F238E27FC236}">
                <a16:creationId xmlns:a16="http://schemas.microsoft.com/office/drawing/2014/main" xmlns="" id="{3422D7CF-07B5-44CA-95AD-4C82EF73D6F7}"/>
              </a:ext>
            </a:extLst>
          </p:cNvPr>
          <p:cNvSpPr/>
          <p:nvPr/>
        </p:nvSpPr>
        <p:spPr>
          <a:xfrm>
            <a:off x="286198" y="1985939"/>
            <a:ext cx="9277346" cy="523219"/>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0" u="sng" strike="noStrike" kern="1200" cap="none" spc="0" baseline="0">
                <a:solidFill>
                  <a:srgbClr val="000000"/>
                </a:solidFill>
                <a:uFillTx/>
                <a:latin typeface="Comic Sans MS" pitchFamily="66"/>
              </a:rPr>
              <a:t>Au retour de la randonnée</a:t>
            </a:r>
            <a:r>
              <a:rPr lang="fr-FR" sz="2800" b="1" i="0" u="none" strike="noStrike" kern="1200" cap="none" spc="0" baseline="0">
                <a:solidFill>
                  <a:srgbClr val="000000"/>
                </a:solidFill>
                <a:uFillTx/>
                <a:latin typeface="Comic Sans MS" pitchFamily="66"/>
              </a:rPr>
              <a:t>, il est recommandé de :</a:t>
            </a:r>
          </a:p>
        </p:txBody>
      </p:sp>
      <p:sp>
        <p:nvSpPr>
          <p:cNvPr id="7" name="Flèche : bas 9">
            <a:extLst>
              <a:ext uri="{FF2B5EF4-FFF2-40B4-BE49-F238E27FC236}">
                <a16:creationId xmlns:a16="http://schemas.microsoft.com/office/drawing/2014/main" xmlns="" id="{E66FCF2E-48BC-47EB-A6A7-374AE5C02A9E}"/>
              </a:ext>
            </a:extLst>
          </p:cNvPr>
          <p:cNvSpPr/>
          <p:nvPr/>
        </p:nvSpPr>
        <p:spPr>
          <a:xfrm>
            <a:off x="4505779" y="2651531"/>
            <a:ext cx="419096" cy="782634"/>
          </a:xfrm>
          <a:custGeom>
            <a:avLst>
              <a:gd name="f0" fmla="val 15817"/>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4472C4"/>
          </a:solidFill>
          <a:ln w="12701">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grpSp>
        <p:nvGrpSpPr>
          <p:cNvPr id="8" name="Groupe 11">
            <a:extLst>
              <a:ext uri="{FF2B5EF4-FFF2-40B4-BE49-F238E27FC236}">
                <a16:creationId xmlns:a16="http://schemas.microsoft.com/office/drawing/2014/main" xmlns="" id="{252B6D42-BC60-4AD9-BDB8-EDDA466F4518}"/>
              </a:ext>
            </a:extLst>
          </p:cNvPr>
          <p:cNvGrpSpPr/>
          <p:nvPr/>
        </p:nvGrpSpPr>
        <p:grpSpPr>
          <a:xfrm>
            <a:off x="8059192" y="127513"/>
            <a:ext cx="1504352" cy="1498372"/>
            <a:chOff x="8059192" y="127513"/>
            <a:chExt cx="1504352" cy="1498372"/>
          </a:xfrm>
        </p:grpSpPr>
        <p:pic>
          <p:nvPicPr>
            <p:cNvPr id="9" name="Image 8">
              <a:extLst>
                <a:ext uri="{FF2B5EF4-FFF2-40B4-BE49-F238E27FC236}">
                  <a16:creationId xmlns:a16="http://schemas.microsoft.com/office/drawing/2014/main" xmlns="" id="{0CB8B9BA-0833-4C0E-9B18-5DECAEDB86DB}"/>
                </a:ext>
              </a:extLst>
            </p:cNvPr>
            <p:cNvPicPr>
              <a:picLocks noChangeAspect="1"/>
            </p:cNvPicPr>
            <p:nvPr/>
          </p:nvPicPr>
          <p:blipFill>
            <a:blip r:embed="rId4" cstate="print"/>
            <a:stretch>
              <a:fillRect/>
            </a:stretch>
          </p:blipFill>
          <p:spPr>
            <a:xfrm>
              <a:off x="8159767" y="239673"/>
              <a:ext cx="1303202" cy="1303202"/>
            </a:xfrm>
            <a:prstGeom prst="rect">
              <a:avLst/>
            </a:prstGeom>
            <a:noFill/>
            <a:ln>
              <a:noFill/>
            </a:ln>
          </p:spPr>
        </p:pic>
        <p:pic>
          <p:nvPicPr>
            <p:cNvPr id="10" name="Image 10" descr="Une image contenant miroir, objet&#10;&#10;Description générée avec un niveau de confiance élevé">
              <a:extLst>
                <a:ext uri="{FF2B5EF4-FFF2-40B4-BE49-F238E27FC236}">
                  <a16:creationId xmlns:a16="http://schemas.microsoft.com/office/drawing/2014/main" xmlns="" id="{B6878B0B-DF46-4896-B3B9-DA02F2ACF2CF}"/>
                </a:ext>
              </a:extLst>
            </p:cNvPr>
            <p:cNvPicPr>
              <a:picLocks noChangeAspect="1"/>
            </p:cNvPicPr>
            <p:nvPr/>
          </p:nvPicPr>
          <p:blipFill>
            <a:blip r:embed="rId5" cstate="print"/>
            <a:stretch>
              <a:fillRect/>
            </a:stretch>
          </p:blipFill>
          <p:spPr>
            <a:xfrm>
              <a:off x="8059192" y="127513"/>
              <a:ext cx="1504352" cy="1498372"/>
            </a:xfrm>
            <a:prstGeom prst="rect">
              <a:avLst/>
            </a:prstGeom>
            <a:noFill/>
            <a:ln>
              <a:noFill/>
            </a:ln>
          </p:spPr>
        </p:pic>
      </p:grpSp>
    </p:spTree>
  </p:cSld>
  <p:clrMapOvr>
    <a:masterClrMapping/>
  </p:clrMapOvr>
  <p:transition spd="med">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name="Slide25">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22B64D88-681D-4A47-88DF-DFF474378107}"/>
              </a:ext>
            </a:extLst>
          </p:cNvPr>
          <p:cNvSpPr txBox="1">
            <a:spLocks noGrp="1"/>
          </p:cNvSpPr>
          <p:nvPr>
            <p:ph type="body" idx="4294967295"/>
          </p:nvPr>
        </p:nvSpPr>
        <p:spPr>
          <a:xfrm>
            <a:off x="607874" y="2103330"/>
            <a:ext cx="9071643" cy="4989240"/>
          </a:xfrm>
        </p:spPr>
        <p:txBody>
          <a:bodyPr/>
          <a:lstStyle/>
          <a:p>
            <a:pPr lvl="0"/>
            <a:r>
              <a:rPr lang="fr-FR">
                <a:latin typeface="Comic Sans MS" pitchFamily="66"/>
              </a:rPr>
              <a:t>-</a:t>
            </a:r>
            <a:r>
              <a:rPr lang="fr-FR" b="1">
                <a:latin typeface="Comic Sans MS" pitchFamily="66"/>
              </a:rPr>
              <a:t> Prendre une </a:t>
            </a:r>
            <a:r>
              <a:rPr lang="fr-FR" b="1" i="1">
                <a:solidFill>
                  <a:srgbClr val="C5000B"/>
                </a:solidFill>
                <a:latin typeface="Comic Sans MS" pitchFamily="66"/>
              </a:rPr>
              <a:t>douche à peine tiède</a:t>
            </a:r>
          </a:p>
          <a:p>
            <a:pPr lvl="0"/>
            <a:r>
              <a:rPr lang="fr-FR" b="1">
                <a:latin typeface="Comic Sans MS" pitchFamily="66"/>
              </a:rPr>
              <a:t>- Passer à</a:t>
            </a:r>
            <a:r>
              <a:rPr lang="fr-FR" b="1" i="1">
                <a:solidFill>
                  <a:srgbClr val="C5000B"/>
                </a:solidFill>
                <a:latin typeface="Comic Sans MS" pitchFamily="66"/>
              </a:rPr>
              <a:t> l' eau froide voire glacée,</a:t>
            </a:r>
          </a:p>
          <a:p>
            <a:pPr lvl="0"/>
            <a:r>
              <a:rPr lang="fr-FR" b="1">
                <a:latin typeface="Comic Sans MS" pitchFamily="66"/>
              </a:rPr>
              <a:t>      - les jambes</a:t>
            </a:r>
          </a:p>
          <a:p>
            <a:pPr lvl="0"/>
            <a:r>
              <a:rPr lang="fr-FR" b="1">
                <a:latin typeface="Comic Sans MS" pitchFamily="66"/>
              </a:rPr>
              <a:t>      - les genoux</a:t>
            </a:r>
          </a:p>
          <a:p>
            <a:pPr lvl="0"/>
            <a:r>
              <a:rPr lang="fr-FR" b="1">
                <a:latin typeface="Comic Sans MS" pitchFamily="66"/>
              </a:rPr>
              <a:t>      - les cuisses</a:t>
            </a:r>
          </a:p>
          <a:p>
            <a:pPr lvl="0"/>
            <a:endParaRPr lang="fr-FR" sz="2000" b="1">
              <a:latin typeface="Comic Sans MS" pitchFamily="66"/>
            </a:endParaRPr>
          </a:p>
          <a:p>
            <a:pPr lvl="0"/>
            <a:r>
              <a:rPr lang="fr-FR" b="1">
                <a:latin typeface="Comic Sans MS" pitchFamily="66"/>
              </a:rPr>
              <a:t>dans le </a:t>
            </a:r>
            <a:r>
              <a:rPr lang="fr-FR" b="1" i="1">
                <a:solidFill>
                  <a:srgbClr val="C5000B"/>
                </a:solidFill>
                <a:latin typeface="Comic Sans MS" pitchFamily="66"/>
              </a:rPr>
              <a:t>sens ascendant</a:t>
            </a:r>
            <a:r>
              <a:rPr lang="fr-FR" b="1">
                <a:latin typeface="Comic Sans MS" pitchFamily="66"/>
              </a:rPr>
              <a:t> , des pieds vers le cœur.</a:t>
            </a:r>
          </a:p>
        </p:txBody>
      </p:sp>
      <p:sp>
        <p:nvSpPr>
          <p:cNvPr id="3" name="Espace réservé du texte 1">
            <a:extLst>
              <a:ext uri="{FF2B5EF4-FFF2-40B4-BE49-F238E27FC236}">
                <a16:creationId xmlns:a16="http://schemas.microsoft.com/office/drawing/2014/main" xmlns="" id="{777AD5E5-CDAD-444C-BF2D-F057EEC854FC}"/>
              </a:ext>
            </a:extLst>
          </p:cNvPr>
          <p:cNvSpPr txBox="1">
            <a:spLocks noGrp="1"/>
          </p:cNvSpPr>
          <p:nvPr>
            <p:ph type="body" idx="4294967295"/>
          </p:nvPr>
        </p:nvSpPr>
        <p:spPr>
          <a:xfrm>
            <a:off x="6241136" y="674132"/>
            <a:ext cx="1752603" cy="405143"/>
          </a:xfrm>
        </p:spPr>
        <p:txBody>
          <a:bodyPr anchorCtr="1"/>
          <a:lstStyle/>
          <a:p>
            <a:pPr lvl="0" algn="ctr"/>
            <a:r>
              <a:rPr lang="fr-FR" sz="2000" b="1" i="1" u="sng"/>
              <a:t>3</a:t>
            </a:r>
            <a:r>
              <a:rPr lang="fr-FR" sz="2000" b="1" i="1" u="sng" baseline="30000"/>
              <a:t>ème</a:t>
            </a:r>
            <a:r>
              <a:rPr lang="fr-FR" sz="2000" b="1" i="1" u="sng"/>
              <a:t> phase</a:t>
            </a:r>
          </a:p>
        </p:txBody>
      </p:sp>
      <p:pic>
        <p:nvPicPr>
          <p:cNvPr id="4" name="Image 3">
            <a:extLst>
              <a:ext uri="{FF2B5EF4-FFF2-40B4-BE49-F238E27FC236}">
                <a16:creationId xmlns:a16="http://schemas.microsoft.com/office/drawing/2014/main" xmlns="" id="{D05B1CFD-C5AF-4C3A-B4BC-44782437947A}"/>
              </a:ext>
            </a:extLst>
          </p:cNvPr>
          <p:cNvPicPr>
            <a:picLocks noChangeAspect="1"/>
          </p:cNvPicPr>
          <p:nvPr/>
        </p:nvPicPr>
        <p:blipFill>
          <a:blip r:embed="rId3" cstate="print"/>
          <a:stretch>
            <a:fillRect/>
          </a:stretch>
        </p:blipFill>
        <p:spPr>
          <a:xfrm>
            <a:off x="245434" y="292900"/>
            <a:ext cx="2200741" cy="1167606"/>
          </a:xfrm>
          <a:prstGeom prst="rect">
            <a:avLst/>
          </a:prstGeom>
          <a:noFill/>
          <a:ln>
            <a:noFill/>
          </a:ln>
        </p:spPr>
      </p:pic>
      <p:grpSp>
        <p:nvGrpSpPr>
          <p:cNvPr id="5" name="Groupe 5">
            <a:extLst>
              <a:ext uri="{FF2B5EF4-FFF2-40B4-BE49-F238E27FC236}">
                <a16:creationId xmlns:a16="http://schemas.microsoft.com/office/drawing/2014/main" xmlns="" id="{67FE9AC8-A9AE-4428-A817-4FD2795D6B1C}"/>
              </a:ext>
            </a:extLst>
          </p:cNvPr>
          <p:cNvGrpSpPr/>
          <p:nvPr/>
        </p:nvGrpSpPr>
        <p:grpSpPr>
          <a:xfrm>
            <a:off x="8059192" y="127513"/>
            <a:ext cx="1504352" cy="1498372"/>
            <a:chOff x="8059192" y="127513"/>
            <a:chExt cx="1504352" cy="1498372"/>
          </a:xfrm>
        </p:grpSpPr>
        <p:pic>
          <p:nvPicPr>
            <p:cNvPr id="6" name="Image 8">
              <a:extLst>
                <a:ext uri="{FF2B5EF4-FFF2-40B4-BE49-F238E27FC236}">
                  <a16:creationId xmlns:a16="http://schemas.microsoft.com/office/drawing/2014/main" xmlns="" id="{91DBC20A-4151-4F9C-A2DA-887F1AED717A}"/>
                </a:ext>
              </a:extLst>
            </p:cNvPr>
            <p:cNvPicPr>
              <a:picLocks noChangeAspect="1"/>
            </p:cNvPicPr>
            <p:nvPr/>
          </p:nvPicPr>
          <p:blipFill>
            <a:blip r:embed="rId4" cstate="print"/>
            <a:stretch>
              <a:fillRect/>
            </a:stretch>
          </p:blipFill>
          <p:spPr>
            <a:xfrm>
              <a:off x="8159767" y="239673"/>
              <a:ext cx="1303202" cy="1303202"/>
            </a:xfrm>
            <a:prstGeom prst="rect">
              <a:avLst/>
            </a:prstGeom>
            <a:noFill/>
            <a:ln>
              <a:noFill/>
            </a:ln>
          </p:spPr>
        </p:pic>
        <p:pic>
          <p:nvPicPr>
            <p:cNvPr id="7" name="Image 7" descr="Une image contenant miroir, objet&#10;&#10;Description générée avec un niveau de confiance élevé">
              <a:extLst>
                <a:ext uri="{FF2B5EF4-FFF2-40B4-BE49-F238E27FC236}">
                  <a16:creationId xmlns:a16="http://schemas.microsoft.com/office/drawing/2014/main" xmlns="" id="{F4F7CA2E-8A5D-4C18-A19E-CE1E34F1FEB1}"/>
                </a:ext>
              </a:extLst>
            </p:cNvPr>
            <p:cNvPicPr>
              <a:picLocks noChangeAspect="1"/>
            </p:cNvPicPr>
            <p:nvPr/>
          </p:nvPicPr>
          <p:blipFill>
            <a:blip r:embed="rId5" cstate="print"/>
            <a:stretch>
              <a:fillRect/>
            </a:stretch>
          </p:blipFill>
          <p:spPr>
            <a:xfrm>
              <a:off x="8059192" y="127513"/>
              <a:ext cx="1504352" cy="1498372"/>
            </a:xfrm>
            <a:prstGeom prst="rect">
              <a:avLst/>
            </a:prstGeom>
            <a:noFill/>
            <a:ln>
              <a:noFill/>
            </a:ln>
          </p:spPr>
        </p:pic>
      </p:grpSp>
    </p:spTree>
  </p:cSld>
  <p:clrMapOvr>
    <a:masterClrMapping/>
  </p:clrMapOvr>
  <p:transition spd="med">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name="Slide26">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888229EA-6931-4727-99F3-BFCAA5FBC56E}"/>
              </a:ext>
            </a:extLst>
          </p:cNvPr>
          <p:cNvSpPr txBox="1">
            <a:spLocks noGrp="1"/>
          </p:cNvSpPr>
          <p:nvPr>
            <p:ph type="body" idx="4294967295"/>
          </p:nvPr>
        </p:nvSpPr>
        <p:spPr>
          <a:xfrm>
            <a:off x="504492" y="2722260"/>
            <a:ext cx="9071643" cy="2833990"/>
          </a:xfrm>
        </p:spPr>
        <p:txBody>
          <a:bodyPr/>
          <a:lstStyle/>
          <a:p>
            <a:pPr lvl="0"/>
            <a:r>
              <a:rPr lang="fr-FR" sz="2800">
                <a:latin typeface="Comic Sans MS" pitchFamily="66"/>
              </a:rPr>
              <a:t>- </a:t>
            </a:r>
            <a:r>
              <a:rPr lang="fr-FR" sz="2800" b="1">
                <a:latin typeface="Comic Sans MS" pitchFamily="66"/>
              </a:rPr>
              <a:t>Terminer par des massages toujours dans le </a:t>
            </a:r>
            <a:r>
              <a:rPr lang="fr-FR" sz="2800" b="1" i="1">
                <a:solidFill>
                  <a:srgbClr val="C5000B"/>
                </a:solidFill>
                <a:latin typeface="Comic Sans MS" pitchFamily="66"/>
              </a:rPr>
              <a:t>sens ascendant</a:t>
            </a:r>
            <a:r>
              <a:rPr lang="fr-FR" sz="2800" b="1">
                <a:latin typeface="Comic Sans MS" pitchFamily="66"/>
              </a:rPr>
              <a:t> qui favorise la détente musculaire.</a:t>
            </a:r>
          </a:p>
          <a:p>
            <a:pPr lvl="0"/>
            <a:endParaRPr lang="fr-FR" sz="2800" b="1">
              <a:latin typeface="Comic Sans MS" pitchFamily="66"/>
            </a:endParaRPr>
          </a:p>
          <a:p>
            <a:pPr lvl="0"/>
            <a:r>
              <a:rPr lang="fr-FR" sz="2800" b="1">
                <a:latin typeface="Comic Sans MS" pitchFamily="66"/>
              </a:rPr>
              <a:t>- Au coucher, surélever le pied du lit de quelques centimètres pour favoriser le retour vasculaire</a:t>
            </a:r>
          </a:p>
        </p:txBody>
      </p:sp>
      <p:sp>
        <p:nvSpPr>
          <p:cNvPr id="3" name="Espace réservé du texte 1">
            <a:extLst>
              <a:ext uri="{FF2B5EF4-FFF2-40B4-BE49-F238E27FC236}">
                <a16:creationId xmlns:a16="http://schemas.microsoft.com/office/drawing/2014/main" xmlns="" id="{8D6E51A9-5D49-4A94-9BF0-C4F1DF9CED30}"/>
              </a:ext>
            </a:extLst>
          </p:cNvPr>
          <p:cNvSpPr txBox="1">
            <a:spLocks noGrp="1"/>
          </p:cNvSpPr>
          <p:nvPr>
            <p:ph type="body" idx="4294967295"/>
          </p:nvPr>
        </p:nvSpPr>
        <p:spPr>
          <a:xfrm>
            <a:off x="6241136" y="674132"/>
            <a:ext cx="1752603" cy="405143"/>
          </a:xfrm>
        </p:spPr>
        <p:txBody>
          <a:bodyPr anchorCtr="1"/>
          <a:lstStyle/>
          <a:p>
            <a:pPr lvl="0" algn="ctr"/>
            <a:r>
              <a:rPr lang="fr-FR" sz="2000" b="1" i="1" u="sng"/>
              <a:t>3</a:t>
            </a:r>
            <a:r>
              <a:rPr lang="fr-FR" sz="2000" b="1" i="1" u="sng" baseline="30000"/>
              <a:t>ème</a:t>
            </a:r>
            <a:r>
              <a:rPr lang="fr-FR" sz="2000" b="1" i="1" u="sng"/>
              <a:t> phase</a:t>
            </a:r>
          </a:p>
        </p:txBody>
      </p:sp>
      <p:pic>
        <p:nvPicPr>
          <p:cNvPr id="4" name="Image 3">
            <a:extLst>
              <a:ext uri="{FF2B5EF4-FFF2-40B4-BE49-F238E27FC236}">
                <a16:creationId xmlns:a16="http://schemas.microsoft.com/office/drawing/2014/main" xmlns="" id="{5F557527-C072-4B2D-983A-70FEC992AEB0}"/>
              </a:ext>
            </a:extLst>
          </p:cNvPr>
          <p:cNvPicPr>
            <a:picLocks noChangeAspect="1"/>
          </p:cNvPicPr>
          <p:nvPr/>
        </p:nvPicPr>
        <p:blipFill>
          <a:blip r:embed="rId3" cstate="print"/>
          <a:stretch>
            <a:fillRect/>
          </a:stretch>
        </p:blipFill>
        <p:spPr>
          <a:xfrm>
            <a:off x="245434" y="292900"/>
            <a:ext cx="2200741" cy="1167606"/>
          </a:xfrm>
          <a:prstGeom prst="rect">
            <a:avLst/>
          </a:prstGeom>
          <a:noFill/>
          <a:ln>
            <a:noFill/>
          </a:ln>
        </p:spPr>
      </p:pic>
      <p:grpSp>
        <p:nvGrpSpPr>
          <p:cNvPr id="5" name="Groupe 5">
            <a:extLst>
              <a:ext uri="{FF2B5EF4-FFF2-40B4-BE49-F238E27FC236}">
                <a16:creationId xmlns:a16="http://schemas.microsoft.com/office/drawing/2014/main" xmlns="" id="{4A3DBBD4-2347-43B9-B5D0-F989439700AE}"/>
              </a:ext>
            </a:extLst>
          </p:cNvPr>
          <p:cNvGrpSpPr/>
          <p:nvPr/>
        </p:nvGrpSpPr>
        <p:grpSpPr>
          <a:xfrm>
            <a:off x="8059192" y="127513"/>
            <a:ext cx="1504352" cy="1498372"/>
            <a:chOff x="8059192" y="127513"/>
            <a:chExt cx="1504352" cy="1498372"/>
          </a:xfrm>
        </p:grpSpPr>
        <p:pic>
          <p:nvPicPr>
            <p:cNvPr id="6" name="Image 8">
              <a:extLst>
                <a:ext uri="{FF2B5EF4-FFF2-40B4-BE49-F238E27FC236}">
                  <a16:creationId xmlns:a16="http://schemas.microsoft.com/office/drawing/2014/main" xmlns="" id="{D2573221-1696-4400-AB70-D86E02E411BC}"/>
                </a:ext>
              </a:extLst>
            </p:cNvPr>
            <p:cNvPicPr>
              <a:picLocks noChangeAspect="1"/>
            </p:cNvPicPr>
            <p:nvPr/>
          </p:nvPicPr>
          <p:blipFill>
            <a:blip r:embed="rId4" cstate="print"/>
            <a:stretch>
              <a:fillRect/>
            </a:stretch>
          </p:blipFill>
          <p:spPr>
            <a:xfrm>
              <a:off x="8159767" y="239673"/>
              <a:ext cx="1303202" cy="1303202"/>
            </a:xfrm>
            <a:prstGeom prst="rect">
              <a:avLst/>
            </a:prstGeom>
            <a:noFill/>
            <a:ln>
              <a:noFill/>
            </a:ln>
          </p:spPr>
        </p:pic>
        <p:pic>
          <p:nvPicPr>
            <p:cNvPr id="7" name="Image 7" descr="Une image contenant miroir, objet&#10;&#10;Description générée avec un niveau de confiance élevé">
              <a:extLst>
                <a:ext uri="{FF2B5EF4-FFF2-40B4-BE49-F238E27FC236}">
                  <a16:creationId xmlns:a16="http://schemas.microsoft.com/office/drawing/2014/main" xmlns="" id="{EAC151F5-C0DC-4F0E-896F-C522DC29A80F}"/>
                </a:ext>
              </a:extLst>
            </p:cNvPr>
            <p:cNvPicPr>
              <a:picLocks noChangeAspect="1"/>
            </p:cNvPicPr>
            <p:nvPr/>
          </p:nvPicPr>
          <p:blipFill>
            <a:blip r:embed="rId5" cstate="print"/>
            <a:stretch>
              <a:fillRect/>
            </a:stretch>
          </p:blipFill>
          <p:spPr>
            <a:xfrm>
              <a:off x="8059192" y="127513"/>
              <a:ext cx="1504352" cy="1498372"/>
            </a:xfrm>
            <a:prstGeom prst="rect">
              <a:avLst/>
            </a:prstGeom>
            <a:noFill/>
            <a:ln>
              <a:noFill/>
            </a:ln>
          </p:spPr>
        </p:pic>
      </p:grpSp>
      <p:pic>
        <p:nvPicPr>
          <p:cNvPr id="8" name="Image 7">
            <a:extLst>
              <a:ext uri="{FF2B5EF4-FFF2-40B4-BE49-F238E27FC236}">
                <a16:creationId xmlns:a16="http://schemas.microsoft.com/office/drawing/2014/main" xmlns="" id="{914254BA-191D-4F0B-A5F0-35A912C1154A}"/>
              </a:ext>
            </a:extLst>
          </p:cNvPr>
          <p:cNvPicPr>
            <a:picLocks noChangeAspect="1"/>
          </p:cNvPicPr>
          <p:nvPr/>
        </p:nvPicPr>
        <p:blipFill>
          <a:blip r:embed="rId6" cstate="print"/>
          <a:stretch>
            <a:fillRect/>
          </a:stretch>
        </p:blipFill>
        <p:spPr>
          <a:xfrm>
            <a:off x="8235424" y="6050429"/>
            <a:ext cx="1046411" cy="977228"/>
          </a:xfrm>
          <a:prstGeom prst="rect">
            <a:avLst/>
          </a:prstGeom>
          <a:noFill/>
          <a:ln>
            <a:noFill/>
          </a:ln>
        </p:spPr>
      </p:pic>
    </p:spTree>
  </p:cSld>
  <p:clrMapOvr>
    <a:masterClrMapping/>
  </p:clrMapOvr>
  <p:transition spd="med">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name="Slide23">
    <p:spTree>
      <p:nvGrpSpPr>
        <p:cNvPr id="1" name=""/>
        <p:cNvGrpSpPr/>
        <p:nvPr/>
      </p:nvGrpSpPr>
      <p:grpSpPr>
        <a:xfrm>
          <a:off x="0" y="0"/>
          <a:ext cx="0" cy="0"/>
          <a:chOff x="0" y="0"/>
          <a:chExt cx="0" cy="0"/>
        </a:xfrm>
      </p:grpSpPr>
      <p:pic>
        <p:nvPicPr>
          <p:cNvPr id="2" name="Image 4" descr="Une image contenant miroir, objet&#10;&#10;Description générée avec un niveau de confiance élevé">
            <a:extLst>
              <a:ext uri="{FF2B5EF4-FFF2-40B4-BE49-F238E27FC236}">
                <a16:creationId xmlns:a16="http://schemas.microsoft.com/office/drawing/2014/main" xmlns="" id="{65E9F325-C171-466A-B402-B54A12BAF91F}"/>
              </a:ext>
            </a:extLst>
          </p:cNvPr>
          <p:cNvPicPr>
            <a:picLocks noChangeAspect="1"/>
          </p:cNvPicPr>
          <p:nvPr/>
        </p:nvPicPr>
        <p:blipFill>
          <a:blip r:embed="rId3" cstate="print"/>
          <a:stretch>
            <a:fillRect/>
          </a:stretch>
        </p:blipFill>
        <p:spPr>
          <a:xfrm>
            <a:off x="2330988" y="1290840"/>
            <a:ext cx="5418642" cy="5397099"/>
          </a:xfrm>
          <a:prstGeom prst="rect">
            <a:avLst/>
          </a:prstGeom>
          <a:noFill/>
          <a:ln>
            <a:noFill/>
          </a:ln>
        </p:spPr>
      </p:pic>
      <p:sp>
        <p:nvSpPr>
          <p:cNvPr id="3" name="Espace réservé du texte 1">
            <a:extLst>
              <a:ext uri="{FF2B5EF4-FFF2-40B4-BE49-F238E27FC236}">
                <a16:creationId xmlns:a16="http://schemas.microsoft.com/office/drawing/2014/main" xmlns="" id="{6CC8C8BF-88ED-4283-A000-8640B61007A2}"/>
              </a:ext>
            </a:extLst>
          </p:cNvPr>
          <p:cNvSpPr txBox="1">
            <a:spLocks noGrp="1"/>
          </p:cNvSpPr>
          <p:nvPr>
            <p:ph type="body" idx="4294967295"/>
          </p:nvPr>
        </p:nvSpPr>
        <p:spPr>
          <a:xfrm>
            <a:off x="2801977" y="3437211"/>
            <a:ext cx="4320000" cy="1396444"/>
          </a:xfrm>
          <a:effectLst>
            <a:outerShdw dist="19083" dir="5400000" algn="tl">
              <a:srgbClr val="000000">
                <a:alpha val="63000"/>
              </a:srgbClr>
            </a:outerShdw>
          </a:effectLst>
        </p:spPr>
        <p:txBody>
          <a:bodyPr anchor="ctr" anchorCtr="1" compatLnSpc="0"/>
          <a:lstStyle/>
          <a:p>
            <a:pPr lvl="0" algn="ctr"/>
            <a:r>
              <a:rPr lang="fr-FR" sz="4000" b="1" kern="0">
                <a:latin typeface="Comic Sans MS" pitchFamily="66"/>
              </a:rPr>
              <a:t>LES</a:t>
            </a:r>
          </a:p>
          <a:p>
            <a:pPr lvl="0" algn="ctr"/>
            <a:r>
              <a:rPr lang="fr-FR" sz="4000" b="1" kern="0">
                <a:latin typeface="Comic Sans MS" pitchFamily="66"/>
              </a:rPr>
              <a:t>ETIREMENTS</a:t>
            </a:r>
          </a:p>
        </p:txBody>
      </p:sp>
      <p:sp>
        <p:nvSpPr>
          <p:cNvPr id="4" name="Espace réservé du texte 1">
            <a:extLst>
              <a:ext uri="{FF2B5EF4-FFF2-40B4-BE49-F238E27FC236}">
                <a16:creationId xmlns:a16="http://schemas.microsoft.com/office/drawing/2014/main" xmlns="" id="{FF2BDDDC-45AA-439D-BD45-AC26A6A71A08}"/>
              </a:ext>
            </a:extLst>
          </p:cNvPr>
          <p:cNvSpPr txBox="1">
            <a:spLocks noGrp="1"/>
          </p:cNvSpPr>
          <p:nvPr>
            <p:ph type="body" idx="4294967295"/>
          </p:nvPr>
        </p:nvSpPr>
        <p:spPr>
          <a:xfrm>
            <a:off x="6788148" y="484522"/>
            <a:ext cx="2373983" cy="405143"/>
          </a:xfrm>
        </p:spPr>
        <p:txBody>
          <a:bodyPr anchorCtr="1"/>
          <a:lstStyle/>
          <a:p>
            <a:pPr lvl="0" algn="ctr"/>
            <a:r>
              <a:rPr lang="fr-FR" b="1" i="1"/>
              <a:t>3</a:t>
            </a:r>
            <a:r>
              <a:rPr lang="fr-FR" b="1" i="1" baseline="30000"/>
              <a:t>ème</a:t>
            </a:r>
            <a:r>
              <a:rPr lang="fr-FR" b="1" i="1"/>
              <a:t> phase</a:t>
            </a:r>
          </a:p>
        </p:txBody>
      </p:sp>
      <p:pic>
        <p:nvPicPr>
          <p:cNvPr id="5" name="Image 3">
            <a:extLst>
              <a:ext uri="{FF2B5EF4-FFF2-40B4-BE49-F238E27FC236}">
                <a16:creationId xmlns:a16="http://schemas.microsoft.com/office/drawing/2014/main" xmlns="" id="{45C02B8D-AC49-4B71-8B66-28346BDA6FF0}"/>
              </a:ext>
            </a:extLst>
          </p:cNvPr>
          <p:cNvPicPr>
            <a:picLocks noChangeAspect="1"/>
          </p:cNvPicPr>
          <p:nvPr/>
        </p:nvPicPr>
        <p:blipFill>
          <a:blip r:embed="rId4" cstate="print"/>
          <a:stretch>
            <a:fillRect/>
          </a:stretch>
        </p:blipFill>
        <p:spPr>
          <a:xfrm>
            <a:off x="245434" y="292900"/>
            <a:ext cx="2200741" cy="1167606"/>
          </a:xfrm>
          <a:prstGeom prst="rect">
            <a:avLst/>
          </a:prstGeom>
          <a:noFill/>
          <a:ln>
            <a:noFill/>
          </a:ln>
        </p:spPr>
      </p:pic>
      <p:sp>
        <p:nvSpPr>
          <p:cNvPr id="6" name="Rectangle 5">
            <a:extLst>
              <a:ext uri="{FF2B5EF4-FFF2-40B4-BE49-F238E27FC236}">
                <a16:creationId xmlns:a16="http://schemas.microsoft.com/office/drawing/2014/main" xmlns="" id="{3A6D80D1-2A7C-4559-B6E2-4B4D98FCB94A}"/>
              </a:ext>
            </a:extLst>
          </p:cNvPr>
          <p:cNvSpPr/>
          <p:nvPr/>
        </p:nvSpPr>
        <p:spPr>
          <a:xfrm>
            <a:off x="3519214" y="2406499"/>
            <a:ext cx="3241593" cy="646334"/>
          </a:xfrm>
          <a:prstGeom prst="rect">
            <a:avLst/>
          </a:prstGeom>
          <a:noFill/>
          <a:ln>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0" cap="none" spc="0" baseline="0">
                <a:solidFill>
                  <a:srgbClr val="000000"/>
                </a:solidFill>
                <a:uFillTx/>
                <a:latin typeface="Comic Sans MS" pitchFamily="66"/>
              </a:rPr>
              <a:t>La récupération, au retour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0" cap="none" spc="0" baseline="0">
                <a:solidFill>
                  <a:srgbClr val="000000"/>
                </a:solidFill>
                <a:uFillTx/>
                <a:latin typeface="Comic Sans MS" pitchFamily="66"/>
              </a:rPr>
              <a:t>de la sortie vélo, basée sur…</a:t>
            </a:r>
            <a:endParaRPr lang="fr-FR" sz="1800" b="0" i="0" u="none" strike="noStrike" kern="1200" cap="none" spc="0" baseline="0">
              <a:solidFill>
                <a:srgbClr val="000000"/>
              </a:solidFill>
              <a:uFillTx/>
              <a:latin typeface="Calibri"/>
            </a:endParaRPr>
          </a:p>
        </p:txBody>
      </p:sp>
      <p:pic>
        <p:nvPicPr>
          <p:cNvPr id="7" name="Image 6">
            <a:extLst>
              <a:ext uri="{FF2B5EF4-FFF2-40B4-BE49-F238E27FC236}">
                <a16:creationId xmlns:a16="http://schemas.microsoft.com/office/drawing/2014/main" xmlns="" id="{5FB36F17-7148-4FC3-BDA2-BE1146BF20A6}"/>
              </a:ext>
            </a:extLst>
          </p:cNvPr>
          <p:cNvPicPr>
            <a:picLocks noChangeAspect="1"/>
          </p:cNvPicPr>
          <p:nvPr/>
        </p:nvPicPr>
        <p:blipFill>
          <a:blip r:embed="rId5" cstate="print"/>
          <a:stretch>
            <a:fillRect/>
          </a:stretch>
        </p:blipFill>
        <p:spPr>
          <a:xfrm>
            <a:off x="8375126" y="6031373"/>
            <a:ext cx="1046411" cy="977228"/>
          </a:xfrm>
          <a:prstGeom prst="rect">
            <a:avLst/>
          </a:prstGeom>
          <a:noFill/>
          <a:ln>
            <a:noFill/>
          </a:ln>
        </p:spPr>
      </p:pic>
      <p:sp>
        <p:nvSpPr>
          <p:cNvPr id="8" name="Rectangle 7">
            <a:extLst>
              <a:ext uri="{FF2B5EF4-FFF2-40B4-BE49-F238E27FC236}">
                <a16:creationId xmlns:a16="http://schemas.microsoft.com/office/drawing/2014/main" xmlns="" id="{071DC0E4-8D4D-4005-91D5-2DAADFE540CD}"/>
              </a:ext>
            </a:extLst>
          </p:cNvPr>
          <p:cNvSpPr/>
          <p:nvPr/>
        </p:nvSpPr>
        <p:spPr>
          <a:xfrm>
            <a:off x="3552510" y="5003515"/>
            <a:ext cx="3095940" cy="923330"/>
          </a:xfrm>
          <a:prstGeom prst="rect">
            <a:avLst/>
          </a:prstGeom>
        </p:spPr>
        <p:txBody>
          <a:bodyPr wrap="square">
            <a:spAutoFit/>
          </a:bodyPr>
          <a:lstStyle/>
          <a:p>
            <a:pPr algn="ctr"/>
            <a:r>
              <a:rPr lang="fr-FR" b="1" i="1" dirty="0">
                <a:solidFill>
                  <a:srgbClr val="FF0000"/>
                </a:solidFill>
              </a:rPr>
              <a:t>après s'être réhydraté, </a:t>
            </a:r>
            <a:br>
              <a:rPr lang="fr-FR" b="1" i="1" dirty="0">
                <a:solidFill>
                  <a:srgbClr val="FF0000"/>
                </a:solidFill>
              </a:rPr>
            </a:br>
            <a:r>
              <a:rPr lang="fr-FR" b="1" i="1" dirty="0">
                <a:solidFill>
                  <a:srgbClr val="FF0000"/>
                </a:solidFill>
              </a:rPr>
              <a:t>pris une douche, une collation</a:t>
            </a:r>
            <a:br>
              <a:rPr lang="fr-FR" b="1" i="1" dirty="0">
                <a:solidFill>
                  <a:srgbClr val="FF0000"/>
                </a:solidFill>
              </a:rPr>
            </a:br>
            <a:r>
              <a:rPr lang="fr-FR" b="1" i="1" dirty="0">
                <a:solidFill>
                  <a:srgbClr val="FF0000"/>
                </a:solidFill>
              </a:rPr>
              <a:t>et 1 à 2 heures plus tard</a:t>
            </a:r>
            <a:endParaRPr lang="fr-FR" dirty="0">
              <a:solidFill>
                <a:srgbClr val="FF0000"/>
              </a:solidFill>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name="Slide27">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2BEDD589-739E-4010-A7EC-F9D46837E14E}"/>
              </a:ext>
            </a:extLst>
          </p:cNvPr>
          <p:cNvSpPr txBox="1">
            <a:spLocks noGrp="1"/>
          </p:cNvSpPr>
          <p:nvPr>
            <p:ph type="body" idx="4294967295"/>
          </p:nvPr>
        </p:nvSpPr>
        <p:spPr>
          <a:xfrm>
            <a:off x="771973" y="3174549"/>
            <a:ext cx="9071643" cy="3248890"/>
          </a:xfrm>
        </p:spPr>
        <p:txBody>
          <a:bodyPr/>
          <a:lstStyle/>
          <a:p>
            <a:pPr lvl="0"/>
            <a:r>
              <a:rPr lang="fr-FR" sz="2800" b="1">
                <a:latin typeface="Comic Sans MS" pitchFamily="66"/>
              </a:rPr>
              <a:t>- Etirer doucement le muscle, tenir environ </a:t>
            </a:r>
            <a:r>
              <a:rPr lang="fr-FR" sz="2800" b="1" i="1">
                <a:solidFill>
                  <a:srgbClr val="C5000B"/>
                </a:solidFill>
                <a:latin typeface="Comic Sans MS" pitchFamily="66"/>
              </a:rPr>
              <a:t>5 secondes</a:t>
            </a:r>
            <a:r>
              <a:rPr lang="fr-FR" sz="2800" b="1">
                <a:solidFill>
                  <a:srgbClr val="C5000B"/>
                </a:solidFill>
                <a:latin typeface="Comic Sans MS" pitchFamily="66"/>
              </a:rPr>
              <a:t>,</a:t>
            </a:r>
            <a:r>
              <a:rPr lang="fr-FR" sz="2800" b="1">
                <a:latin typeface="Comic Sans MS" pitchFamily="66"/>
              </a:rPr>
              <a:t> relâcher doucement.</a:t>
            </a:r>
          </a:p>
          <a:p>
            <a:pPr lvl="0"/>
            <a:endParaRPr lang="fr-FR" sz="2000" b="1">
              <a:latin typeface="Comic Sans MS" pitchFamily="66"/>
            </a:endParaRPr>
          </a:p>
          <a:p>
            <a:pPr lvl="0"/>
            <a:r>
              <a:rPr lang="fr-FR" sz="2800" b="1">
                <a:latin typeface="Comic Sans MS" pitchFamily="66"/>
              </a:rPr>
              <a:t>- Répéter 3 fois.</a:t>
            </a:r>
          </a:p>
          <a:p>
            <a:pPr lvl="0"/>
            <a:endParaRPr lang="fr-FR" sz="2000" b="1">
              <a:latin typeface="Comic Sans MS" pitchFamily="66"/>
            </a:endParaRPr>
          </a:p>
          <a:p>
            <a:pPr lvl="0"/>
            <a:r>
              <a:rPr lang="fr-FR" sz="2800" b="1">
                <a:latin typeface="Comic Sans MS" pitchFamily="66"/>
              </a:rPr>
              <a:t>- Penser à bien respirer.</a:t>
            </a:r>
          </a:p>
        </p:txBody>
      </p:sp>
      <p:sp>
        <p:nvSpPr>
          <p:cNvPr id="3" name="Espace réservé du texte 1">
            <a:extLst>
              <a:ext uri="{FF2B5EF4-FFF2-40B4-BE49-F238E27FC236}">
                <a16:creationId xmlns:a16="http://schemas.microsoft.com/office/drawing/2014/main" xmlns="" id="{5D6EE310-E2C8-4AAB-BC2A-657619376FDA}"/>
              </a:ext>
            </a:extLst>
          </p:cNvPr>
          <p:cNvSpPr txBox="1">
            <a:spLocks noGrp="1"/>
          </p:cNvSpPr>
          <p:nvPr>
            <p:ph type="body" idx="4294967295"/>
          </p:nvPr>
        </p:nvSpPr>
        <p:spPr>
          <a:xfrm>
            <a:off x="6241136" y="674132"/>
            <a:ext cx="1752603" cy="405143"/>
          </a:xfrm>
        </p:spPr>
        <p:txBody>
          <a:bodyPr anchorCtr="1"/>
          <a:lstStyle/>
          <a:p>
            <a:pPr lvl="0" algn="ctr"/>
            <a:r>
              <a:rPr lang="fr-FR" sz="2000" b="1" i="1" u="sng"/>
              <a:t>3</a:t>
            </a:r>
            <a:r>
              <a:rPr lang="fr-FR" sz="2000" b="1" i="1" u="sng" baseline="30000"/>
              <a:t>ème</a:t>
            </a:r>
            <a:r>
              <a:rPr lang="fr-FR" sz="2000" b="1" i="1" u="sng"/>
              <a:t> phase</a:t>
            </a:r>
          </a:p>
        </p:txBody>
      </p:sp>
      <p:pic>
        <p:nvPicPr>
          <p:cNvPr id="4" name="Image 3">
            <a:extLst>
              <a:ext uri="{FF2B5EF4-FFF2-40B4-BE49-F238E27FC236}">
                <a16:creationId xmlns:a16="http://schemas.microsoft.com/office/drawing/2014/main" xmlns="" id="{5A98C84F-9066-4D82-9F58-2FFE419C0A73}"/>
              </a:ext>
            </a:extLst>
          </p:cNvPr>
          <p:cNvPicPr>
            <a:picLocks noChangeAspect="1"/>
          </p:cNvPicPr>
          <p:nvPr/>
        </p:nvPicPr>
        <p:blipFill>
          <a:blip r:embed="rId3" cstate="print"/>
          <a:stretch>
            <a:fillRect/>
          </a:stretch>
        </p:blipFill>
        <p:spPr>
          <a:xfrm>
            <a:off x="245434" y="292900"/>
            <a:ext cx="2200741" cy="1167606"/>
          </a:xfrm>
          <a:prstGeom prst="rect">
            <a:avLst/>
          </a:prstGeom>
          <a:noFill/>
          <a:ln>
            <a:noFill/>
          </a:ln>
        </p:spPr>
      </p:pic>
      <p:sp>
        <p:nvSpPr>
          <p:cNvPr id="5" name="Rectangle 5">
            <a:extLst>
              <a:ext uri="{FF2B5EF4-FFF2-40B4-BE49-F238E27FC236}">
                <a16:creationId xmlns:a16="http://schemas.microsoft.com/office/drawing/2014/main" xmlns="" id="{BAF981EF-B61C-43DD-9C32-1B9FC8BC4D46}"/>
              </a:ext>
            </a:extLst>
          </p:cNvPr>
          <p:cNvSpPr/>
          <p:nvPr/>
        </p:nvSpPr>
        <p:spPr>
          <a:xfrm>
            <a:off x="625659" y="1847106"/>
            <a:ext cx="5152369" cy="707882"/>
          </a:xfrm>
          <a:prstGeom prst="rect">
            <a:avLst/>
          </a:prstGeom>
          <a:noFill/>
          <a:ln>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000" b="1" i="0" u="sng" strike="noStrike" kern="1200" cap="none" spc="0" baseline="0">
                <a:solidFill>
                  <a:srgbClr val="000000"/>
                </a:solidFill>
                <a:uFillTx/>
                <a:latin typeface="Comic Sans MS" pitchFamily="66"/>
              </a:rPr>
              <a:t>Principes généraux </a:t>
            </a:r>
            <a:r>
              <a:rPr lang="fr-FR" sz="4000" b="0" i="0" u="sng" strike="noStrike" kern="1200" cap="none" spc="0" baseline="0">
                <a:solidFill>
                  <a:srgbClr val="000000"/>
                </a:solidFill>
                <a:uFillTx/>
                <a:latin typeface="Comic Sans MS" pitchFamily="66"/>
              </a:rPr>
              <a:t>:</a:t>
            </a:r>
          </a:p>
        </p:txBody>
      </p:sp>
      <p:grpSp>
        <p:nvGrpSpPr>
          <p:cNvPr id="6" name="Groupe 6">
            <a:extLst>
              <a:ext uri="{FF2B5EF4-FFF2-40B4-BE49-F238E27FC236}">
                <a16:creationId xmlns:a16="http://schemas.microsoft.com/office/drawing/2014/main" xmlns="" id="{6A096C01-746F-4810-8078-AAA0DD28FF83}"/>
              </a:ext>
            </a:extLst>
          </p:cNvPr>
          <p:cNvGrpSpPr/>
          <p:nvPr/>
        </p:nvGrpSpPr>
        <p:grpSpPr>
          <a:xfrm>
            <a:off x="8059192" y="127513"/>
            <a:ext cx="1504352" cy="1498372"/>
            <a:chOff x="8059192" y="127513"/>
            <a:chExt cx="1504352" cy="1498372"/>
          </a:xfrm>
        </p:grpSpPr>
        <p:pic>
          <p:nvPicPr>
            <p:cNvPr id="7" name="Image 8">
              <a:extLst>
                <a:ext uri="{FF2B5EF4-FFF2-40B4-BE49-F238E27FC236}">
                  <a16:creationId xmlns:a16="http://schemas.microsoft.com/office/drawing/2014/main" xmlns="" id="{BB911BFF-8CAC-4071-A40D-2E895B989EAC}"/>
                </a:ext>
              </a:extLst>
            </p:cNvPr>
            <p:cNvPicPr>
              <a:picLocks noChangeAspect="1"/>
            </p:cNvPicPr>
            <p:nvPr/>
          </p:nvPicPr>
          <p:blipFill>
            <a:blip r:embed="rId4" cstate="print"/>
            <a:stretch>
              <a:fillRect/>
            </a:stretch>
          </p:blipFill>
          <p:spPr>
            <a:xfrm>
              <a:off x="8159767" y="239673"/>
              <a:ext cx="1303202" cy="1303202"/>
            </a:xfrm>
            <a:prstGeom prst="rect">
              <a:avLst/>
            </a:prstGeom>
            <a:noFill/>
            <a:ln>
              <a:noFill/>
            </a:ln>
          </p:spPr>
        </p:pic>
        <p:pic>
          <p:nvPicPr>
            <p:cNvPr id="8" name="Image 8" descr="Une image contenant miroir, objet&#10;&#10;Description générée avec un niveau de confiance élevé">
              <a:extLst>
                <a:ext uri="{FF2B5EF4-FFF2-40B4-BE49-F238E27FC236}">
                  <a16:creationId xmlns:a16="http://schemas.microsoft.com/office/drawing/2014/main" xmlns="" id="{A3C26958-CBA4-4DC0-AE78-4ECE920C30F1}"/>
                </a:ext>
              </a:extLst>
            </p:cNvPr>
            <p:cNvPicPr>
              <a:picLocks noChangeAspect="1"/>
            </p:cNvPicPr>
            <p:nvPr/>
          </p:nvPicPr>
          <p:blipFill>
            <a:blip r:embed="rId5" cstate="print"/>
            <a:stretch>
              <a:fillRect/>
            </a:stretch>
          </p:blipFill>
          <p:spPr>
            <a:xfrm>
              <a:off x="8059192" y="127513"/>
              <a:ext cx="1504352" cy="1498372"/>
            </a:xfrm>
            <a:prstGeom prst="rect">
              <a:avLst/>
            </a:prstGeom>
            <a:noFill/>
            <a:ln>
              <a:noFill/>
            </a:ln>
          </p:spPr>
        </p:pic>
      </p:grpSp>
      <p:pic>
        <p:nvPicPr>
          <p:cNvPr id="9" name="Image 8">
            <a:extLst>
              <a:ext uri="{FF2B5EF4-FFF2-40B4-BE49-F238E27FC236}">
                <a16:creationId xmlns:a16="http://schemas.microsoft.com/office/drawing/2014/main" xmlns="" id="{62633DA4-BE56-4010-BED5-8ACE61B36CD5}"/>
              </a:ext>
            </a:extLst>
          </p:cNvPr>
          <p:cNvPicPr>
            <a:picLocks noChangeAspect="1"/>
          </p:cNvPicPr>
          <p:nvPr/>
        </p:nvPicPr>
        <p:blipFill>
          <a:blip r:embed="rId6" cstate="print"/>
          <a:stretch>
            <a:fillRect/>
          </a:stretch>
        </p:blipFill>
        <p:spPr>
          <a:xfrm>
            <a:off x="8262244" y="6065772"/>
            <a:ext cx="1046411" cy="977228"/>
          </a:xfrm>
          <a:prstGeom prst="rect">
            <a:avLst/>
          </a:prstGeom>
          <a:noFill/>
          <a:ln>
            <a:noFill/>
          </a:ln>
        </p:spPr>
      </p:pic>
    </p:spTree>
  </p:cSld>
  <p:clrMapOvr>
    <a:masterClrMapping/>
  </p:clrMapOvr>
  <p:transition spd="med">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name="Slide28">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940257CC-4FFE-4AC8-A48B-5866D07D0C9F}"/>
              </a:ext>
            </a:extLst>
          </p:cNvPr>
          <p:cNvSpPr txBox="1">
            <a:spLocks noGrp="1"/>
          </p:cNvSpPr>
          <p:nvPr>
            <p:ph type="body" idx="4294967295"/>
          </p:nvPr>
        </p:nvSpPr>
        <p:spPr>
          <a:xfrm>
            <a:off x="786091" y="4206047"/>
            <a:ext cx="8745257" cy="2772597"/>
          </a:xfrm>
        </p:spPr>
        <p:txBody>
          <a:bodyPr/>
          <a:lstStyle/>
          <a:p>
            <a:pPr lvl="0"/>
            <a:r>
              <a:rPr lang="fr-FR" b="1">
                <a:latin typeface="Comic Sans MS" pitchFamily="66"/>
              </a:rPr>
              <a:t> </a:t>
            </a:r>
            <a:r>
              <a:rPr lang="fr-FR" sz="2800" b="1">
                <a:latin typeface="Comic Sans MS" pitchFamily="66"/>
              </a:rPr>
              <a:t>- vous permettront de mieux récupérer,</a:t>
            </a:r>
          </a:p>
          <a:p>
            <a:pPr marL="450854" lvl="0" indent="-450854"/>
            <a:r>
              <a:rPr lang="fr-FR" sz="2800" b="1">
                <a:latin typeface="Comic Sans MS" pitchFamily="66"/>
              </a:rPr>
              <a:t>- de conserver ou d' améliorer votre souplesse musculaire,</a:t>
            </a:r>
          </a:p>
          <a:p>
            <a:pPr marL="450854" lvl="0" indent="-450854"/>
            <a:r>
              <a:rPr lang="fr-FR" sz="2800" b="1">
                <a:latin typeface="Comic Sans MS" pitchFamily="66"/>
              </a:rPr>
              <a:t>- de vous détendre psychologiquement après vos efforts.</a:t>
            </a:r>
          </a:p>
        </p:txBody>
      </p:sp>
      <p:sp>
        <p:nvSpPr>
          <p:cNvPr id="3" name="Rectangle 2">
            <a:extLst>
              <a:ext uri="{FF2B5EF4-FFF2-40B4-BE49-F238E27FC236}">
                <a16:creationId xmlns:a16="http://schemas.microsoft.com/office/drawing/2014/main" xmlns="" id="{F7ED4F77-40C3-4103-BC2A-178209E5796D}"/>
              </a:ext>
            </a:extLst>
          </p:cNvPr>
          <p:cNvSpPr/>
          <p:nvPr/>
        </p:nvSpPr>
        <p:spPr>
          <a:xfrm>
            <a:off x="1744940" y="1945376"/>
            <a:ext cx="5697260" cy="1077218"/>
          </a:xfrm>
          <a:prstGeom prst="rect">
            <a:avLst/>
          </a:prstGeom>
          <a:noFill/>
          <a:ln>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000000"/>
                </a:solidFill>
                <a:uFillTx/>
                <a:latin typeface="Comic Sans MS" pitchFamily="66"/>
              </a:rPr>
              <a:t>Les étirements effectués </a:t>
            </a:r>
            <a:br>
              <a:rPr lang="fr-FR" sz="3200" b="1" i="0" u="none" strike="noStrike" kern="1200" cap="none" spc="0" baseline="0">
                <a:solidFill>
                  <a:srgbClr val="000000"/>
                </a:solidFill>
                <a:uFillTx/>
                <a:latin typeface="Comic Sans MS" pitchFamily="66"/>
              </a:rPr>
            </a:br>
            <a:r>
              <a:rPr lang="fr-FR" sz="3200" b="1" i="0" u="none" strike="noStrike" kern="1200" cap="none" spc="0" baseline="0">
                <a:solidFill>
                  <a:srgbClr val="000000"/>
                </a:solidFill>
                <a:uFillTx/>
                <a:latin typeface="Comic Sans MS" pitchFamily="66"/>
              </a:rPr>
              <a:t>après chaque sortie :</a:t>
            </a:r>
          </a:p>
        </p:txBody>
      </p:sp>
      <p:sp>
        <p:nvSpPr>
          <p:cNvPr id="4" name="Espace réservé du texte 1">
            <a:extLst>
              <a:ext uri="{FF2B5EF4-FFF2-40B4-BE49-F238E27FC236}">
                <a16:creationId xmlns:a16="http://schemas.microsoft.com/office/drawing/2014/main" xmlns="" id="{73D8CC56-C90E-4AFC-B6C9-FBED0EF022B7}"/>
              </a:ext>
            </a:extLst>
          </p:cNvPr>
          <p:cNvSpPr txBox="1">
            <a:spLocks noGrp="1"/>
          </p:cNvSpPr>
          <p:nvPr>
            <p:ph type="body" idx="4294967295"/>
          </p:nvPr>
        </p:nvSpPr>
        <p:spPr>
          <a:xfrm>
            <a:off x="6241136" y="674132"/>
            <a:ext cx="1752603" cy="405143"/>
          </a:xfrm>
        </p:spPr>
        <p:txBody>
          <a:bodyPr anchorCtr="1"/>
          <a:lstStyle/>
          <a:p>
            <a:pPr lvl="0" algn="ctr"/>
            <a:r>
              <a:rPr lang="fr-FR" sz="2000" b="1" i="1" u="sng"/>
              <a:t>3</a:t>
            </a:r>
            <a:r>
              <a:rPr lang="fr-FR" sz="2000" b="1" i="1" u="sng" baseline="30000"/>
              <a:t>ème</a:t>
            </a:r>
            <a:r>
              <a:rPr lang="fr-FR" sz="2000" b="1" i="1" u="sng"/>
              <a:t> phase</a:t>
            </a:r>
          </a:p>
        </p:txBody>
      </p:sp>
      <p:pic>
        <p:nvPicPr>
          <p:cNvPr id="5" name="Image 4">
            <a:extLst>
              <a:ext uri="{FF2B5EF4-FFF2-40B4-BE49-F238E27FC236}">
                <a16:creationId xmlns:a16="http://schemas.microsoft.com/office/drawing/2014/main" xmlns="" id="{D484B02D-DC9A-4BA5-8927-8B118B4E3139}"/>
              </a:ext>
            </a:extLst>
          </p:cNvPr>
          <p:cNvPicPr>
            <a:picLocks noChangeAspect="1"/>
          </p:cNvPicPr>
          <p:nvPr/>
        </p:nvPicPr>
        <p:blipFill>
          <a:blip r:embed="rId3" cstate="print"/>
          <a:stretch>
            <a:fillRect/>
          </a:stretch>
        </p:blipFill>
        <p:spPr>
          <a:xfrm>
            <a:off x="245434" y="292900"/>
            <a:ext cx="2200741" cy="1167606"/>
          </a:xfrm>
          <a:prstGeom prst="rect">
            <a:avLst/>
          </a:prstGeom>
          <a:noFill/>
          <a:ln>
            <a:noFill/>
          </a:ln>
        </p:spPr>
      </p:pic>
      <p:sp>
        <p:nvSpPr>
          <p:cNvPr id="6" name="Flèche : bas 6">
            <a:extLst>
              <a:ext uri="{FF2B5EF4-FFF2-40B4-BE49-F238E27FC236}">
                <a16:creationId xmlns:a16="http://schemas.microsoft.com/office/drawing/2014/main" xmlns="" id="{463D2B5F-5E50-459C-A876-371050055453}"/>
              </a:ext>
            </a:extLst>
          </p:cNvPr>
          <p:cNvSpPr/>
          <p:nvPr/>
        </p:nvSpPr>
        <p:spPr>
          <a:xfrm>
            <a:off x="4384017" y="3127403"/>
            <a:ext cx="419096" cy="782634"/>
          </a:xfrm>
          <a:custGeom>
            <a:avLst>
              <a:gd name="f0" fmla="val 15817"/>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4472C4"/>
          </a:solidFill>
          <a:ln w="12701">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grpSp>
        <p:nvGrpSpPr>
          <p:cNvPr id="7" name="Groupe 7">
            <a:extLst>
              <a:ext uri="{FF2B5EF4-FFF2-40B4-BE49-F238E27FC236}">
                <a16:creationId xmlns:a16="http://schemas.microsoft.com/office/drawing/2014/main" xmlns="" id="{751579DD-81F4-4B59-9492-93C5DB69E72F}"/>
              </a:ext>
            </a:extLst>
          </p:cNvPr>
          <p:cNvGrpSpPr/>
          <p:nvPr/>
        </p:nvGrpSpPr>
        <p:grpSpPr>
          <a:xfrm>
            <a:off x="8059192" y="127513"/>
            <a:ext cx="1504352" cy="1498372"/>
            <a:chOff x="8059192" y="127513"/>
            <a:chExt cx="1504352" cy="1498372"/>
          </a:xfrm>
        </p:grpSpPr>
        <p:pic>
          <p:nvPicPr>
            <p:cNvPr id="8" name="Image 8">
              <a:extLst>
                <a:ext uri="{FF2B5EF4-FFF2-40B4-BE49-F238E27FC236}">
                  <a16:creationId xmlns:a16="http://schemas.microsoft.com/office/drawing/2014/main" xmlns="" id="{38A170A4-3A00-4FC1-BB35-F677B64B135B}"/>
                </a:ext>
              </a:extLst>
            </p:cNvPr>
            <p:cNvPicPr>
              <a:picLocks noChangeAspect="1"/>
            </p:cNvPicPr>
            <p:nvPr/>
          </p:nvPicPr>
          <p:blipFill>
            <a:blip r:embed="rId4" cstate="print"/>
            <a:stretch>
              <a:fillRect/>
            </a:stretch>
          </p:blipFill>
          <p:spPr>
            <a:xfrm>
              <a:off x="8159767" y="239673"/>
              <a:ext cx="1303202" cy="1303202"/>
            </a:xfrm>
            <a:prstGeom prst="rect">
              <a:avLst/>
            </a:prstGeom>
            <a:noFill/>
            <a:ln>
              <a:noFill/>
            </a:ln>
          </p:spPr>
        </p:pic>
        <p:pic>
          <p:nvPicPr>
            <p:cNvPr id="9" name="Image 9" descr="Une image contenant miroir, objet&#10;&#10;Description générée avec un niveau de confiance élevé">
              <a:extLst>
                <a:ext uri="{FF2B5EF4-FFF2-40B4-BE49-F238E27FC236}">
                  <a16:creationId xmlns:a16="http://schemas.microsoft.com/office/drawing/2014/main" xmlns="" id="{5CACDA94-4C80-47BE-8A60-4BED51F7C9F0}"/>
                </a:ext>
              </a:extLst>
            </p:cNvPr>
            <p:cNvPicPr>
              <a:picLocks noChangeAspect="1"/>
            </p:cNvPicPr>
            <p:nvPr/>
          </p:nvPicPr>
          <p:blipFill>
            <a:blip r:embed="rId5" cstate="print"/>
            <a:stretch>
              <a:fillRect/>
            </a:stretch>
          </p:blipFill>
          <p:spPr>
            <a:xfrm>
              <a:off x="8059192" y="127513"/>
              <a:ext cx="1504352" cy="1498372"/>
            </a:xfrm>
            <a:prstGeom prst="rect">
              <a:avLst/>
            </a:prstGeom>
            <a:noFill/>
            <a:ln>
              <a:noFill/>
            </a:ln>
          </p:spPr>
        </p:pic>
      </p:grpSp>
    </p:spTree>
  </p:cSld>
  <p:clrMapOvr>
    <a:masterClrMapping/>
  </p:clrMapOvr>
  <p:transition spd="med">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name="Slide29">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61EC0752-A53A-40A0-82EF-C8134644E868}"/>
              </a:ext>
            </a:extLst>
          </p:cNvPr>
          <p:cNvSpPr txBox="1">
            <a:spLocks noGrp="1"/>
          </p:cNvSpPr>
          <p:nvPr>
            <p:ph type="body" idx="4294967295"/>
          </p:nvPr>
        </p:nvSpPr>
        <p:spPr>
          <a:xfrm>
            <a:off x="663241" y="2622810"/>
            <a:ext cx="9071643" cy="3835139"/>
          </a:xfrm>
        </p:spPr>
        <p:txBody>
          <a:bodyPr/>
          <a:lstStyle/>
          <a:p>
            <a:pPr lvl="0"/>
            <a:r>
              <a:rPr lang="fr-FR" sz="4800" b="1">
                <a:latin typeface="Comic Sans MS" pitchFamily="66"/>
              </a:rPr>
              <a:t>Les exercices sur les épaules</a:t>
            </a:r>
          </a:p>
          <a:p>
            <a:pPr lvl="0"/>
            <a:endParaRPr lang="fr-FR" sz="2000" b="1">
              <a:latin typeface="Comic Sans MS" pitchFamily="66"/>
            </a:endParaRPr>
          </a:p>
          <a:p>
            <a:pPr lvl="0"/>
            <a:r>
              <a:rPr lang="fr-FR" sz="4800" b="1">
                <a:latin typeface="Comic Sans MS" pitchFamily="66"/>
              </a:rPr>
              <a:t>et la nuque se font toujours</a:t>
            </a:r>
          </a:p>
          <a:p>
            <a:pPr lvl="0"/>
            <a:endParaRPr lang="fr-FR" sz="2000" b="1">
              <a:latin typeface="Comic Sans MS" pitchFamily="66"/>
            </a:endParaRPr>
          </a:p>
          <a:p>
            <a:pPr lvl="0"/>
            <a:r>
              <a:rPr lang="fr-FR" sz="4800" b="1" i="1">
                <a:solidFill>
                  <a:srgbClr val="C5000B"/>
                </a:solidFill>
                <a:latin typeface="Comic Sans MS" pitchFamily="66"/>
              </a:rPr>
              <a:t>LENTEMENT et sans à-coup.</a:t>
            </a:r>
          </a:p>
        </p:txBody>
      </p:sp>
      <p:sp>
        <p:nvSpPr>
          <p:cNvPr id="3" name="Espace réservé du texte 1">
            <a:extLst>
              <a:ext uri="{FF2B5EF4-FFF2-40B4-BE49-F238E27FC236}">
                <a16:creationId xmlns:a16="http://schemas.microsoft.com/office/drawing/2014/main" xmlns="" id="{422DED80-5E2F-41CD-901A-8BE8F6FA83B5}"/>
              </a:ext>
            </a:extLst>
          </p:cNvPr>
          <p:cNvSpPr txBox="1">
            <a:spLocks noGrp="1"/>
          </p:cNvSpPr>
          <p:nvPr>
            <p:ph type="body" idx="4294967295"/>
          </p:nvPr>
        </p:nvSpPr>
        <p:spPr>
          <a:xfrm>
            <a:off x="6241136" y="674132"/>
            <a:ext cx="1752603" cy="405143"/>
          </a:xfrm>
        </p:spPr>
        <p:txBody>
          <a:bodyPr anchorCtr="1"/>
          <a:lstStyle/>
          <a:p>
            <a:pPr lvl="0" algn="ctr"/>
            <a:r>
              <a:rPr lang="fr-FR" sz="2000" b="1" i="1" u="sng"/>
              <a:t>3</a:t>
            </a:r>
            <a:r>
              <a:rPr lang="fr-FR" sz="2000" b="1" i="1" u="sng" baseline="30000"/>
              <a:t>ème</a:t>
            </a:r>
            <a:r>
              <a:rPr lang="fr-FR" sz="2000" b="1" i="1" u="sng"/>
              <a:t> phase</a:t>
            </a:r>
          </a:p>
        </p:txBody>
      </p:sp>
      <p:pic>
        <p:nvPicPr>
          <p:cNvPr id="4" name="Image 3">
            <a:extLst>
              <a:ext uri="{FF2B5EF4-FFF2-40B4-BE49-F238E27FC236}">
                <a16:creationId xmlns:a16="http://schemas.microsoft.com/office/drawing/2014/main" xmlns="" id="{E0AEC4F6-4356-4EE0-A18D-CBD342DC5CCE}"/>
              </a:ext>
            </a:extLst>
          </p:cNvPr>
          <p:cNvPicPr>
            <a:picLocks noChangeAspect="1"/>
          </p:cNvPicPr>
          <p:nvPr/>
        </p:nvPicPr>
        <p:blipFill>
          <a:blip r:embed="rId3" cstate="print"/>
          <a:stretch>
            <a:fillRect/>
          </a:stretch>
        </p:blipFill>
        <p:spPr>
          <a:xfrm>
            <a:off x="245434" y="292900"/>
            <a:ext cx="2200741" cy="1167606"/>
          </a:xfrm>
          <a:prstGeom prst="rect">
            <a:avLst/>
          </a:prstGeom>
          <a:noFill/>
          <a:ln>
            <a:noFill/>
          </a:ln>
        </p:spPr>
      </p:pic>
      <p:grpSp>
        <p:nvGrpSpPr>
          <p:cNvPr id="5" name="Groupe 5">
            <a:extLst>
              <a:ext uri="{FF2B5EF4-FFF2-40B4-BE49-F238E27FC236}">
                <a16:creationId xmlns:a16="http://schemas.microsoft.com/office/drawing/2014/main" xmlns="" id="{0C79E5F6-9F94-413C-8C1C-47312BE56DB6}"/>
              </a:ext>
            </a:extLst>
          </p:cNvPr>
          <p:cNvGrpSpPr/>
          <p:nvPr/>
        </p:nvGrpSpPr>
        <p:grpSpPr>
          <a:xfrm>
            <a:off x="8059192" y="127513"/>
            <a:ext cx="1504352" cy="1498372"/>
            <a:chOff x="8059192" y="127513"/>
            <a:chExt cx="1504352" cy="1498372"/>
          </a:xfrm>
        </p:grpSpPr>
        <p:pic>
          <p:nvPicPr>
            <p:cNvPr id="6" name="Image 8">
              <a:extLst>
                <a:ext uri="{FF2B5EF4-FFF2-40B4-BE49-F238E27FC236}">
                  <a16:creationId xmlns:a16="http://schemas.microsoft.com/office/drawing/2014/main" xmlns="" id="{BD01CC3D-40AA-40F4-88AE-BDCB22D6A12C}"/>
                </a:ext>
              </a:extLst>
            </p:cNvPr>
            <p:cNvPicPr>
              <a:picLocks noChangeAspect="1"/>
            </p:cNvPicPr>
            <p:nvPr/>
          </p:nvPicPr>
          <p:blipFill>
            <a:blip r:embed="rId4" cstate="print"/>
            <a:stretch>
              <a:fillRect/>
            </a:stretch>
          </p:blipFill>
          <p:spPr>
            <a:xfrm>
              <a:off x="8159767" y="239673"/>
              <a:ext cx="1303202" cy="1303202"/>
            </a:xfrm>
            <a:prstGeom prst="rect">
              <a:avLst/>
            </a:prstGeom>
            <a:noFill/>
            <a:ln>
              <a:noFill/>
            </a:ln>
          </p:spPr>
        </p:pic>
        <p:pic>
          <p:nvPicPr>
            <p:cNvPr id="7" name="Image 7" descr="Une image contenant miroir, objet&#10;&#10;Description générée avec un niveau de confiance élevé">
              <a:extLst>
                <a:ext uri="{FF2B5EF4-FFF2-40B4-BE49-F238E27FC236}">
                  <a16:creationId xmlns:a16="http://schemas.microsoft.com/office/drawing/2014/main" xmlns="" id="{4ED9E7EB-9D64-4429-A45A-2A38F3467D77}"/>
                </a:ext>
              </a:extLst>
            </p:cNvPr>
            <p:cNvPicPr>
              <a:picLocks noChangeAspect="1"/>
            </p:cNvPicPr>
            <p:nvPr/>
          </p:nvPicPr>
          <p:blipFill>
            <a:blip r:embed="rId5" cstate="print"/>
            <a:stretch>
              <a:fillRect/>
            </a:stretch>
          </p:blipFill>
          <p:spPr>
            <a:xfrm>
              <a:off x="8059192" y="127513"/>
              <a:ext cx="1504352" cy="1498372"/>
            </a:xfrm>
            <a:prstGeom prst="rect">
              <a:avLst/>
            </a:prstGeom>
            <a:noFill/>
            <a:ln>
              <a:noFill/>
            </a:ln>
          </p:spPr>
        </p:pic>
      </p:grpSp>
    </p:spTree>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A0EA16A0-FE92-44B9-8F85-4361AED0F034}"/>
              </a:ext>
            </a:extLst>
          </p:cNvPr>
          <p:cNvSpPr txBox="1">
            <a:spLocks noGrp="1"/>
          </p:cNvSpPr>
          <p:nvPr>
            <p:ph type="body" idx="4294967295"/>
          </p:nvPr>
        </p:nvSpPr>
        <p:spPr>
          <a:xfrm>
            <a:off x="410995" y="2501898"/>
            <a:ext cx="9258629" cy="977228"/>
          </a:xfrm>
          <a:ln w="76196">
            <a:solidFill>
              <a:srgbClr val="4472C4"/>
            </a:solidFill>
            <a:prstDash val="solid"/>
          </a:ln>
          <a:effectLst>
            <a:outerShdw dist="19083" dir="5400000" algn="tl">
              <a:srgbClr val="000000">
                <a:alpha val="63000"/>
              </a:srgbClr>
            </a:outerShdw>
          </a:effectLst>
        </p:spPr>
        <p:txBody>
          <a:bodyPr anchor="ctr" anchorCtr="1" compatLnSpc="0"/>
          <a:lstStyle/>
          <a:p>
            <a:pPr lvl="0" algn="l"/>
            <a:r>
              <a:rPr lang="fr-FR" sz="2400" kern="0">
                <a:latin typeface="Comic Sans MS" pitchFamily="66"/>
              </a:rPr>
              <a:t>1. L' </a:t>
            </a:r>
            <a:r>
              <a:rPr lang="fr-FR" sz="2400" u="sng" kern="0">
                <a:solidFill>
                  <a:srgbClr val="ED7D31"/>
                </a:solidFill>
                <a:latin typeface="Comic Sans MS" pitchFamily="66"/>
              </a:rPr>
              <a:t>échauffement</a:t>
            </a:r>
            <a:r>
              <a:rPr lang="fr-FR" sz="2400" kern="0">
                <a:latin typeface="Comic Sans MS" pitchFamily="66"/>
              </a:rPr>
              <a:t> chez soi avant de monter sur son vélo</a:t>
            </a:r>
          </a:p>
        </p:txBody>
      </p:sp>
      <p:pic>
        <p:nvPicPr>
          <p:cNvPr id="3" name="Image 2">
            <a:extLst>
              <a:ext uri="{FF2B5EF4-FFF2-40B4-BE49-F238E27FC236}">
                <a16:creationId xmlns:a16="http://schemas.microsoft.com/office/drawing/2014/main" xmlns="" id="{11FD8FB4-459F-44BD-8F0C-578E5A76584F}"/>
              </a:ext>
            </a:extLst>
          </p:cNvPr>
          <p:cNvPicPr>
            <a:picLocks noChangeAspect="1"/>
          </p:cNvPicPr>
          <p:nvPr/>
        </p:nvPicPr>
        <p:blipFill>
          <a:blip r:embed="rId3" cstate="print"/>
          <a:stretch>
            <a:fillRect/>
          </a:stretch>
        </p:blipFill>
        <p:spPr>
          <a:xfrm>
            <a:off x="270836" y="330994"/>
            <a:ext cx="2200741" cy="1167606"/>
          </a:xfrm>
          <a:prstGeom prst="rect">
            <a:avLst/>
          </a:prstGeom>
          <a:noFill/>
          <a:ln>
            <a:noFill/>
          </a:ln>
        </p:spPr>
      </p:pic>
      <p:sp>
        <p:nvSpPr>
          <p:cNvPr id="4" name="Espace réservé du texte 1">
            <a:extLst>
              <a:ext uri="{FF2B5EF4-FFF2-40B4-BE49-F238E27FC236}">
                <a16:creationId xmlns:a16="http://schemas.microsoft.com/office/drawing/2014/main" xmlns="" id="{FD1E2B6D-08EA-4C4E-AF4E-E662F8E029E4}"/>
              </a:ext>
            </a:extLst>
          </p:cNvPr>
          <p:cNvSpPr txBox="1"/>
          <p:nvPr/>
        </p:nvSpPr>
        <p:spPr>
          <a:xfrm>
            <a:off x="3924303" y="775091"/>
            <a:ext cx="3483681" cy="970196"/>
          </a:xfrm>
          <a:prstGeom prst="rect">
            <a:avLst/>
          </a:prstGeom>
          <a:noFill/>
          <a:ln w="76196">
            <a:solidFill>
              <a:srgbClr val="4472C4"/>
            </a:solidFill>
            <a:prstDash val="solid"/>
            <a:miter/>
          </a:ln>
          <a:effectLst>
            <a:outerShdw dist="19083" dir="5400000" algn="tl">
              <a:srgbClr val="000000">
                <a:alpha val="63000"/>
              </a:srgbClr>
            </a:outerShdw>
          </a:effectLst>
        </p:spPr>
        <p:txBody>
          <a:bodyPr vert="horz" wrap="square" lIns="0" tIns="0" rIns="0" bIns="0" anchor="ctr" anchorCtr="1" compatLnSpc="0">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4000" b="1" i="0" u="none" strike="noStrike" kern="0" cap="none" spc="0" baseline="0">
                <a:solidFill>
                  <a:srgbClr val="000000"/>
                </a:solidFill>
                <a:uFillTx/>
                <a:latin typeface="Comic Sans MS" pitchFamily="66"/>
              </a:rPr>
              <a:t>3 PHASES</a:t>
            </a:r>
          </a:p>
        </p:txBody>
      </p:sp>
      <p:pic>
        <p:nvPicPr>
          <p:cNvPr id="5" name="Image 4">
            <a:extLst>
              <a:ext uri="{FF2B5EF4-FFF2-40B4-BE49-F238E27FC236}">
                <a16:creationId xmlns:a16="http://schemas.microsoft.com/office/drawing/2014/main" xmlns="" id="{77CB6A06-FBA3-47E0-B469-D96A0E2E0437}"/>
              </a:ext>
            </a:extLst>
          </p:cNvPr>
          <p:cNvPicPr>
            <a:picLocks noChangeAspect="1"/>
          </p:cNvPicPr>
          <p:nvPr/>
        </p:nvPicPr>
        <p:blipFill>
          <a:blip r:embed="rId4" cstate="print"/>
          <a:stretch>
            <a:fillRect/>
          </a:stretch>
        </p:blipFill>
        <p:spPr>
          <a:xfrm>
            <a:off x="8230944" y="775091"/>
            <a:ext cx="1046411" cy="977228"/>
          </a:xfrm>
          <a:prstGeom prst="rect">
            <a:avLst/>
          </a:prstGeom>
          <a:noFill/>
          <a:ln>
            <a:noFill/>
          </a:ln>
        </p:spPr>
      </p:pic>
      <p:sp>
        <p:nvSpPr>
          <p:cNvPr id="6" name="Espace réservé du texte 1">
            <a:extLst>
              <a:ext uri="{FF2B5EF4-FFF2-40B4-BE49-F238E27FC236}">
                <a16:creationId xmlns:a16="http://schemas.microsoft.com/office/drawing/2014/main" xmlns="" id="{78C1F5BA-1FB2-4159-AB97-08F04843A8E2}"/>
              </a:ext>
            </a:extLst>
          </p:cNvPr>
          <p:cNvSpPr txBox="1">
            <a:spLocks noGrp="1"/>
          </p:cNvSpPr>
          <p:nvPr>
            <p:ph type="body" idx="4294967295"/>
          </p:nvPr>
        </p:nvSpPr>
        <p:spPr>
          <a:xfrm>
            <a:off x="410995" y="5517745"/>
            <a:ext cx="9258629" cy="1223174"/>
          </a:xfrm>
          <a:ln w="76196">
            <a:solidFill>
              <a:srgbClr val="4472C4"/>
            </a:solidFill>
            <a:prstDash val="solid"/>
          </a:ln>
          <a:effectLst>
            <a:outerShdw dist="19083" dir="5400000" algn="tl">
              <a:srgbClr val="000000">
                <a:alpha val="63000"/>
              </a:srgbClr>
            </a:outerShdw>
          </a:effectLst>
        </p:spPr>
        <p:txBody>
          <a:bodyPr anchor="ctr" anchorCtr="1" compatLnSpc="0"/>
          <a:lstStyle/>
          <a:p>
            <a:pPr lvl="0" algn="l"/>
            <a:r>
              <a:rPr lang="fr-FR" sz="2400" kern="0">
                <a:latin typeface="Comic Sans MS" pitchFamily="66"/>
              </a:rPr>
              <a:t>3. La récupération, au retour de la sortie vélo, basée sur les </a:t>
            </a:r>
            <a:r>
              <a:rPr lang="fr-FR" sz="2400" u="sng" kern="0">
                <a:solidFill>
                  <a:srgbClr val="ED7D31"/>
                </a:solidFill>
                <a:latin typeface="Comic Sans MS" pitchFamily="66"/>
              </a:rPr>
              <a:t>étirements</a:t>
            </a:r>
            <a:r>
              <a:rPr lang="fr-FR" sz="2400" kern="0">
                <a:latin typeface="Comic Sans MS" pitchFamily="66"/>
              </a:rPr>
              <a:t>.</a:t>
            </a:r>
          </a:p>
        </p:txBody>
      </p:sp>
      <p:sp>
        <p:nvSpPr>
          <p:cNvPr id="7" name="ZoneTexte 7">
            <a:extLst>
              <a:ext uri="{FF2B5EF4-FFF2-40B4-BE49-F238E27FC236}">
                <a16:creationId xmlns:a16="http://schemas.microsoft.com/office/drawing/2014/main" xmlns="" id="{02228D0A-05CD-4ECC-B0B7-DE37881E7710}"/>
              </a:ext>
            </a:extLst>
          </p:cNvPr>
          <p:cNvSpPr txBox="1"/>
          <p:nvPr/>
        </p:nvSpPr>
        <p:spPr>
          <a:xfrm>
            <a:off x="410995" y="4011262"/>
            <a:ext cx="9259196" cy="1046439"/>
          </a:xfrm>
          <a:prstGeom prst="rect">
            <a:avLst/>
          </a:prstGeom>
          <a:noFill/>
          <a:ln w="76196">
            <a:solidFill>
              <a:srgbClr val="4472C4"/>
            </a:solidFill>
            <a:prstDash val="solid"/>
            <a:miter/>
          </a:ln>
        </p:spPr>
        <p:txBody>
          <a:bodyPr vert="horz" wrap="square" lIns="91440" tIns="45720" rIns="91440" bIns="45720" anchor="ctr" anchorCtr="0" compatLnSpc="1">
            <a:spAutoFit/>
          </a:bodyPr>
          <a:lstStyle/>
          <a:p>
            <a:pPr marL="457200" marR="0" lvl="1"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1" i="0" u="none" strike="noStrike" kern="0" cap="none" spc="0" baseline="0">
              <a:solidFill>
                <a:srgbClr val="000000"/>
              </a:solidFill>
              <a:uFillTx/>
              <a:latin typeface="Comic Sans MS" pitchFamily="66"/>
            </a:endParaRPr>
          </a:p>
          <a:p>
            <a:pPr marL="457200" marR="0" lvl="1"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0" cap="none" spc="0" baseline="0">
                <a:solidFill>
                  <a:srgbClr val="000000"/>
                </a:solidFill>
                <a:uFillTx/>
                <a:latin typeface="Comic Sans MS" pitchFamily="66"/>
              </a:rPr>
              <a:t>2. La </a:t>
            </a:r>
            <a:r>
              <a:rPr lang="fr-FR" sz="2400" b="1" i="0" u="sng" strike="noStrike" kern="0" cap="none" spc="0" baseline="0">
                <a:solidFill>
                  <a:srgbClr val="ED7D31"/>
                </a:solidFill>
                <a:uFillTx/>
                <a:latin typeface="Comic Sans MS" pitchFamily="66"/>
                <a:ea typeface="Microsoft YaHei" pitchFamily="2"/>
              </a:rPr>
              <a:t>décontraction</a:t>
            </a:r>
            <a:r>
              <a:rPr lang="fr-FR" sz="2400" b="1" i="0" u="none" strike="noStrike" kern="0" cap="none" spc="0" baseline="0">
                <a:solidFill>
                  <a:srgbClr val="000000"/>
                </a:solidFill>
                <a:uFillTx/>
                <a:latin typeface="Comic Sans MS" pitchFamily="66"/>
              </a:rPr>
              <a:t> à la pause ou aux ravitos</a:t>
            </a:r>
          </a:p>
          <a:p>
            <a:pPr marL="457200" marR="0" lvl="1"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1" i="0" u="none" strike="noStrike" kern="0" cap="none" spc="0" baseline="0">
              <a:solidFill>
                <a:srgbClr val="000000"/>
              </a:solidFill>
              <a:uFillTx/>
              <a:latin typeface="Comic Sans MS" pitchFamily="66"/>
            </a:endParaRPr>
          </a:p>
        </p:txBody>
      </p:sp>
    </p:spTree>
  </p:cSld>
  <p:clrMapOvr>
    <a:masterClrMapping/>
  </p:clrMapOvr>
  <p:transition spd="med">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name="Slide30">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9D67E70E-F1EC-48CC-8513-08F4FCFE96C8}"/>
              </a:ext>
            </a:extLst>
          </p:cNvPr>
          <p:cNvSpPr txBox="1">
            <a:spLocks noGrp="1"/>
          </p:cNvSpPr>
          <p:nvPr>
            <p:ph type="body" idx="4294967295"/>
          </p:nvPr>
        </p:nvSpPr>
        <p:spPr>
          <a:xfrm>
            <a:off x="544360" y="6361005"/>
            <a:ext cx="8866342" cy="1008903"/>
          </a:xfrm>
        </p:spPr>
        <p:txBody>
          <a:bodyPr/>
          <a:lstStyle/>
          <a:p>
            <a:pPr lvl="0"/>
            <a:r>
              <a:rPr lang="fr-FR" sz="1800" b="1"/>
              <a:t>Poignets </a:t>
            </a:r>
            <a:r>
              <a:rPr lang="fr-FR" sz="1800"/>
              <a:t>: tendre le bras gauche, retourner le poignet vers le sol, avec la main droite, enserrer les doigts sous le pouce et tirer doucement vers le coude. Alterner à droite. </a:t>
            </a:r>
            <a:br>
              <a:rPr lang="fr-FR" sz="1800"/>
            </a:br>
            <a:r>
              <a:rPr lang="fr-FR" sz="1800" b="1" i="1">
                <a:solidFill>
                  <a:srgbClr val="C5000B"/>
                </a:solidFill>
              </a:rPr>
              <a:t>Durée 5 secondes par côté</a:t>
            </a:r>
          </a:p>
        </p:txBody>
      </p:sp>
      <p:pic>
        <p:nvPicPr>
          <p:cNvPr id="3" name="Image 2">
            <a:extLst>
              <a:ext uri="{FF2B5EF4-FFF2-40B4-BE49-F238E27FC236}">
                <a16:creationId xmlns:a16="http://schemas.microsoft.com/office/drawing/2014/main" xmlns="" id="{F85F083B-2474-41BC-A8A9-FFBBE4DFD6B0}"/>
              </a:ext>
            </a:extLst>
          </p:cNvPr>
          <p:cNvPicPr>
            <a:picLocks noChangeAspect="1"/>
          </p:cNvPicPr>
          <p:nvPr/>
        </p:nvPicPr>
        <p:blipFill>
          <a:blip r:embed="rId3" cstate="print">
            <a:lum/>
            <a:alphaModFix/>
          </a:blip>
          <a:srcRect/>
          <a:stretch>
            <a:fillRect/>
          </a:stretch>
        </p:blipFill>
        <p:spPr>
          <a:xfrm>
            <a:off x="1263645" y="1892295"/>
            <a:ext cx="6970873" cy="4202298"/>
          </a:xfrm>
          <a:prstGeom prst="rect">
            <a:avLst/>
          </a:prstGeom>
          <a:noFill/>
          <a:ln>
            <a:noFill/>
          </a:ln>
        </p:spPr>
      </p:pic>
      <p:sp>
        <p:nvSpPr>
          <p:cNvPr id="4" name="Espace réservé du texte 1">
            <a:extLst>
              <a:ext uri="{FF2B5EF4-FFF2-40B4-BE49-F238E27FC236}">
                <a16:creationId xmlns:a16="http://schemas.microsoft.com/office/drawing/2014/main" xmlns="" id="{F6F786C5-0FCB-4495-8BDD-98675B92B176}"/>
              </a:ext>
            </a:extLst>
          </p:cNvPr>
          <p:cNvSpPr txBox="1">
            <a:spLocks noGrp="1"/>
          </p:cNvSpPr>
          <p:nvPr>
            <p:ph type="body" idx="4294967295"/>
          </p:nvPr>
        </p:nvSpPr>
        <p:spPr>
          <a:xfrm>
            <a:off x="6241136" y="674132"/>
            <a:ext cx="1752603" cy="405143"/>
          </a:xfrm>
        </p:spPr>
        <p:txBody>
          <a:bodyPr anchorCtr="1"/>
          <a:lstStyle/>
          <a:p>
            <a:pPr lvl="0" algn="ctr"/>
            <a:r>
              <a:rPr lang="fr-FR" sz="2000" b="1" i="1" u="sng"/>
              <a:t>3</a:t>
            </a:r>
            <a:r>
              <a:rPr lang="fr-FR" sz="2000" b="1" i="1" u="sng" baseline="30000"/>
              <a:t>ème</a:t>
            </a:r>
            <a:r>
              <a:rPr lang="fr-FR" sz="2000" b="1" i="1" u="sng"/>
              <a:t> phase</a:t>
            </a:r>
          </a:p>
        </p:txBody>
      </p:sp>
      <p:pic>
        <p:nvPicPr>
          <p:cNvPr id="5" name="Image 4">
            <a:extLst>
              <a:ext uri="{FF2B5EF4-FFF2-40B4-BE49-F238E27FC236}">
                <a16:creationId xmlns:a16="http://schemas.microsoft.com/office/drawing/2014/main" xmlns="" id="{4F9172D7-4FAC-4896-BFDA-F6AE382A7841}"/>
              </a:ext>
            </a:extLst>
          </p:cNvPr>
          <p:cNvPicPr>
            <a:picLocks noChangeAspect="1"/>
          </p:cNvPicPr>
          <p:nvPr/>
        </p:nvPicPr>
        <p:blipFill>
          <a:blip r:embed="rId4" cstate="print"/>
          <a:stretch>
            <a:fillRect/>
          </a:stretch>
        </p:blipFill>
        <p:spPr>
          <a:xfrm>
            <a:off x="245434" y="292900"/>
            <a:ext cx="2200741" cy="1167606"/>
          </a:xfrm>
          <a:prstGeom prst="rect">
            <a:avLst/>
          </a:prstGeom>
          <a:noFill/>
          <a:ln>
            <a:noFill/>
          </a:ln>
        </p:spPr>
      </p:pic>
      <p:grpSp>
        <p:nvGrpSpPr>
          <p:cNvPr id="6" name="Groupe 6">
            <a:extLst>
              <a:ext uri="{FF2B5EF4-FFF2-40B4-BE49-F238E27FC236}">
                <a16:creationId xmlns:a16="http://schemas.microsoft.com/office/drawing/2014/main" xmlns="" id="{C15A1BE2-2184-457A-A645-A15E8568A510}"/>
              </a:ext>
            </a:extLst>
          </p:cNvPr>
          <p:cNvGrpSpPr/>
          <p:nvPr/>
        </p:nvGrpSpPr>
        <p:grpSpPr>
          <a:xfrm>
            <a:off x="8059192" y="127513"/>
            <a:ext cx="1504352" cy="1498372"/>
            <a:chOff x="8059192" y="127513"/>
            <a:chExt cx="1504352" cy="1498372"/>
          </a:xfrm>
        </p:grpSpPr>
        <p:pic>
          <p:nvPicPr>
            <p:cNvPr id="7" name="Image 8">
              <a:extLst>
                <a:ext uri="{FF2B5EF4-FFF2-40B4-BE49-F238E27FC236}">
                  <a16:creationId xmlns:a16="http://schemas.microsoft.com/office/drawing/2014/main" xmlns="" id="{7CAE9321-4553-4F78-AD1D-3F54853072BB}"/>
                </a:ext>
              </a:extLst>
            </p:cNvPr>
            <p:cNvPicPr>
              <a:picLocks noChangeAspect="1"/>
            </p:cNvPicPr>
            <p:nvPr/>
          </p:nvPicPr>
          <p:blipFill>
            <a:blip r:embed="rId5" cstate="print"/>
            <a:stretch>
              <a:fillRect/>
            </a:stretch>
          </p:blipFill>
          <p:spPr>
            <a:xfrm>
              <a:off x="8159767" y="239673"/>
              <a:ext cx="1303202" cy="1303202"/>
            </a:xfrm>
            <a:prstGeom prst="rect">
              <a:avLst/>
            </a:prstGeom>
            <a:noFill/>
            <a:ln>
              <a:noFill/>
            </a:ln>
          </p:spPr>
        </p:pic>
        <p:pic>
          <p:nvPicPr>
            <p:cNvPr id="8" name="Image 8" descr="Une image contenant miroir, objet&#10;&#10;Description générée avec un niveau de confiance élevé">
              <a:extLst>
                <a:ext uri="{FF2B5EF4-FFF2-40B4-BE49-F238E27FC236}">
                  <a16:creationId xmlns:a16="http://schemas.microsoft.com/office/drawing/2014/main" xmlns="" id="{6ECFAC26-F087-4490-85FA-0B0FE1D4B623}"/>
                </a:ext>
              </a:extLst>
            </p:cNvPr>
            <p:cNvPicPr>
              <a:picLocks noChangeAspect="1"/>
            </p:cNvPicPr>
            <p:nvPr/>
          </p:nvPicPr>
          <p:blipFill>
            <a:blip r:embed="rId6" cstate="print"/>
            <a:stretch>
              <a:fillRect/>
            </a:stretch>
          </p:blipFill>
          <p:spPr>
            <a:xfrm>
              <a:off x="8059192" y="127513"/>
              <a:ext cx="1504352" cy="1498372"/>
            </a:xfrm>
            <a:prstGeom prst="rect">
              <a:avLst/>
            </a:prstGeom>
            <a:noFill/>
            <a:ln>
              <a:noFill/>
            </a:ln>
          </p:spPr>
        </p:pic>
      </p:grpSp>
    </p:spTree>
  </p:cSld>
  <p:clrMapOvr>
    <a:masterClrMapping/>
  </p:clrMapOvr>
  <p:transition spd="med">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name="Slide31">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1B00C636-CF31-44B8-A244-150D14518C34}"/>
              </a:ext>
            </a:extLst>
          </p:cNvPr>
          <p:cNvPicPr>
            <a:picLocks noChangeAspect="1"/>
          </p:cNvPicPr>
          <p:nvPr/>
        </p:nvPicPr>
        <p:blipFill>
          <a:blip>
            <a:lum/>
            <a:alphaModFix/>
          </a:blip>
          <a:srcRect/>
          <a:stretch>
            <a:fillRect/>
          </a:stretch>
        </p:blipFill>
        <p:spPr>
          <a:xfrm>
            <a:off x="20162" y="9720"/>
            <a:ext cx="356" cy="356"/>
          </a:xfrm>
          <a:prstGeom prst="rect">
            <a:avLst/>
          </a:prstGeom>
          <a:noFill/>
          <a:ln>
            <a:noFill/>
          </a:ln>
        </p:spPr>
      </p:pic>
      <p:sp>
        <p:nvSpPr>
          <p:cNvPr id="3" name="ZoneTexte 2">
            <a:extLst>
              <a:ext uri="{FF2B5EF4-FFF2-40B4-BE49-F238E27FC236}">
                <a16:creationId xmlns:a16="http://schemas.microsoft.com/office/drawing/2014/main" xmlns="" id="{FA871260-B24E-4FFA-AF8D-70F0CC0692D4}"/>
              </a:ext>
            </a:extLst>
          </p:cNvPr>
          <p:cNvSpPr txBox="1"/>
          <p:nvPr/>
        </p:nvSpPr>
        <p:spPr>
          <a:xfrm>
            <a:off x="757031" y="6515301"/>
            <a:ext cx="8213131" cy="621782"/>
          </a:xfrm>
          <a:prstGeom prst="rect">
            <a:avLst/>
          </a:prstGeom>
          <a:noFill/>
          <a:ln>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0000"/>
                </a:solidFill>
                <a:uFillTx/>
                <a:latin typeface="Arial" pitchFamily="18"/>
                <a:ea typeface="Microsoft YaHei" pitchFamily="2"/>
                <a:cs typeface="Mangal" pitchFamily="2"/>
              </a:rPr>
              <a:t>Épaules</a:t>
            </a:r>
            <a:r>
              <a:rPr lang="fr-FR" sz="1800" b="0" i="0" u="none" strike="noStrike" kern="1200" cap="none" spc="0" baseline="0">
                <a:solidFill>
                  <a:srgbClr val="000000"/>
                </a:solidFill>
                <a:uFillTx/>
                <a:latin typeface="Arial" pitchFamily="18"/>
                <a:ea typeface="Microsoft YaHei" pitchFamily="2"/>
                <a:cs typeface="Mangal" pitchFamily="2"/>
              </a:rPr>
              <a:t> : genoux fléchis, les 2 mains sur le guidon, poignets retournés, </a:t>
            </a:r>
            <a:br>
              <a:rPr lang="fr-FR" sz="1800" b="0" i="0" u="none" strike="noStrike" kern="1200" cap="none" spc="0" baseline="0">
                <a:solidFill>
                  <a:srgbClr val="000000"/>
                </a:solidFill>
                <a:uFillTx/>
                <a:latin typeface="Arial" pitchFamily="18"/>
                <a:ea typeface="Microsoft YaHei" pitchFamily="2"/>
                <a:cs typeface="Mangal" pitchFamily="2"/>
              </a:rPr>
            </a:br>
            <a:r>
              <a:rPr lang="fr-FR" sz="1800" b="0" i="0" u="none" strike="noStrike" kern="1200" cap="none" spc="0" baseline="0">
                <a:solidFill>
                  <a:srgbClr val="000000"/>
                </a:solidFill>
                <a:uFillTx/>
                <a:latin typeface="Arial" pitchFamily="18"/>
                <a:ea typeface="Microsoft YaHei" pitchFamily="2"/>
                <a:cs typeface="Mangal" pitchFamily="2"/>
              </a:rPr>
              <a:t>bras tendus, tête droite, serrer</a:t>
            </a:r>
            <a:r>
              <a:rPr lang="fr-FR" sz="1800" b="0" i="0" u="none" strike="noStrike" kern="0" cap="none" spc="0" baseline="0">
                <a:solidFill>
                  <a:srgbClr val="000000"/>
                </a:solidFill>
                <a:uFillTx/>
                <a:latin typeface="Arial" pitchFamily="18"/>
                <a:ea typeface="Microsoft YaHei" pitchFamily="2"/>
                <a:cs typeface="Mangal" pitchFamily="2"/>
              </a:rPr>
              <a:t> </a:t>
            </a:r>
            <a:r>
              <a:rPr lang="fr-FR" sz="1800" b="0" i="0" u="none" strike="noStrike" kern="1200" cap="none" spc="0" baseline="0">
                <a:solidFill>
                  <a:srgbClr val="000000"/>
                </a:solidFill>
                <a:uFillTx/>
                <a:latin typeface="Arial" pitchFamily="18"/>
                <a:ea typeface="Microsoft YaHei" pitchFamily="2"/>
                <a:cs typeface="Mangal" pitchFamily="2"/>
              </a:rPr>
              <a:t>les omoplates, relâcher:</a:t>
            </a:r>
            <a:r>
              <a:rPr lang="fr-FR" sz="1800" b="0" i="1" u="none" strike="noStrike" kern="1200" cap="none" spc="0" baseline="0">
                <a:solidFill>
                  <a:srgbClr val="DC2300"/>
                </a:solidFill>
                <a:uFillTx/>
                <a:latin typeface="Arial" pitchFamily="18"/>
                <a:ea typeface="Microsoft YaHei" pitchFamily="2"/>
                <a:cs typeface="Mangal" pitchFamily="2"/>
              </a:rPr>
              <a:t> </a:t>
            </a:r>
            <a:r>
              <a:rPr lang="fr-FR" sz="1800" b="1" i="1" u="none" strike="noStrike" kern="1200" cap="none" spc="0" baseline="0">
                <a:solidFill>
                  <a:srgbClr val="DC2300"/>
                </a:solidFill>
                <a:uFillTx/>
                <a:latin typeface="Arial" pitchFamily="18"/>
                <a:ea typeface="Microsoft YaHei" pitchFamily="2"/>
                <a:cs typeface="Mangal" pitchFamily="2"/>
              </a:rPr>
              <a:t>Durée 5 secondes x 3</a:t>
            </a:r>
          </a:p>
        </p:txBody>
      </p:sp>
      <p:pic>
        <p:nvPicPr>
          <p:cNvPr id="4" name="Image 3">
            <a:extLst>
              <a:ext uri="{FF2B5EF4-FFF2-40B4-BE49-F238E27FC236}">
                <a16:creationId xmlns:a16="http://schemas.microsoft.com/office/drawing/2014/main" xmlns="" id="{9D227BB0-ACE3-4676-BEF4-CF84B9CF0212}"/>
              </a:ext>
            </a:extLst>
          </p:cNvPr>
          <p:cNvPicPr>
            <a:picLocks noChangeAspect="1"/>
          </p:cNvPicPr>
          <p:nvPr/>
        </p:nvPicPr>
        <p:blipFill>
          <a:blip r:embed="rId3" cstate="print">
            <a:lum/>
            <a:alphaModFix/>
          </a:blip>
          <a:srcRect/>
          <a:stretch>
            <a:fillRect/>
          </a:stretch>
        </p:blipFill>
        <p:spPr>
          <a:xfrm>
            <a:off x="1344350" y="1810137"/>
            <a:ext cx="7202747" cy="4520821"/>
          </a:xfrm>
          <a:prstGeom prst="rect">
            <a:avLst/>
          </a:prstGeom>
          <a:noFill/>
          <a:ln>
            <a:noFill/>
          </a:ln>
        </p:spPr>
      </p:pic>
      <p:sp>
        <p:nvSpPr>
          <p:cNvPr id="5" name="Espace réservé du texte 1">
            <a:extLst>
              <a:ext uri="{FF2B5EF4-FFF2-40B4-BE49-F238E27FC236}">
                <a16:creationId xmlns:a16="http://schemas.microsoft.com/office/drawing/2014/main" xmlns="" id="{79E83FC5-F71F-4F53-8E9F-2FACC0B4BE28}"/>
              </a:ext>
            </a:extLst>
          </p:cNvPr>
          <p:cNvSpPr txBox="1">
            <a:spLocks noGrp="1"/>
          </p:cNvSpPr>
          <p:nvPr>
            <p:ph type="body" idx="4294967295"/>
          </p:nvPr>
        </p:nvSpPr>
        <p:spPr>
          <a:xfrm>
            <a:off x="6241136" y="674132"/>
            <a:ext cx="1752603" cy="405143"/>
          </a:xfrm>
        </p:spPr>
        <p:txBody>
          <a:bodyPr anchorCtr="1"/>
          <a:lstStyle/>
          <a:p>
            <a:pPr lvl="0" algn="ctr"/>
            <a:r>
              <a:rPr lang="fr-FR" sz="2000" b="1" i="1" u="sng"/>
              <a:t>3</a:t>
            </a:r>
            <a:r>
              <a:rPr lang="fr-FR" sz="2000" b="1" i="1" u="sng" baseline="30000"/>
              <a:t>ème</a:t>
            </a:r>
            <a:r>
              <a:rPr lang="fr-FR" sz="2000" b="1" i="1" u="sng"/>
              <a:t> phase</a:t>
            </a:r>
          </a:p>
        </p:txBody>
      </p:sp>
      <p:pic>
        <p:nvPicPr>
          <p:cNvPr id="6" name="Image 5">
            <a:extLst>
              <a:ext uri="{FF2B5EF4-FFF2-40B4-BE49-F238E27FC236}">
                <a16:creationId xmlns:a16="http://schemas.microsoft.com/office/drawing/2014/main" xmlns="" id="{C542FF23-DE29-4062-A91F-AC31BC60E907}"/>
              </a:ext>
            </a:extLst>
          </p:cNvPr>
          <p:cNvPicPr>
            <a:picLocks noChangeAspect="1"/>
          </p:cNvPicPr>
          <p:nvPr/>
        </p:nvPicPr>
        <p:blipFill>
          <a:blip r:embed="rId4" cstate="print"/>
          <a:stretch>
            <a:fillRect/>
          </a:stretch>
        </p:blipFill>
        <p:spPr>
          <a:xfrm>
            <a:off x="245434" y="292900"/>
            <a:ext cx="2200741" cy="1167606"/>
          </a:xfrm>
          <a:prstGeom prst="rect">
            <a:avLst/>
          </a:prstGeom>
          <a:noFill/>
          <a:ln>
            <a:noFill/>
          </a:ln>
        </p:spPr>
      </p:pic>
      <p:grpSp>
        <p:nvGrpSpPr>
          <p:cNvPr id="7" name="Groupe 7">
            <a:extLst>
              <a:ext uri="{FF2B5EF4-FFF2-40B4-BE49-F238E27FC236}">
                <a16:creationId xmlns:a16="http://schemas.microsoft.com/office/drawing/2014/main" xmlns="" id="{384A07AA-10AA-43DA-8EF8-8E775474FF21}"/>
              </a:ext>
            </a:extLst>
          </p:cNvPr>
          <p:cNvGrpSpPr/>
          <p:nvPr/>
        </p:nvGrpSpPr>
        <p:grpSpPr>
          <a:xfrm>
            <a:off x="8059192" y="127513"/>
            <a:ext cx="1504352" cy="1498372"/>
            <a:chOff x="8059192" y="127513"/>
            <a:chExt cx="1504352" cy="1498372"/>
          </a:xfrm>
        </p:grpSpPr>
        <p:pic>
          <p:nvPicPr>
            <p:cNvPr id="8" name="Image 8">
              <a:extLst>
                <a:ext uri="{FF2B5EF4-FFF2-40B4-BE49-F238E27FC236}">
                  <a16:creationId xmlns:a16="http://schemas.microsoft.com/office/drawing/2014/main" xmlns="" id="{AB3DE0EE-016D-40D8-AB22-1715B32A907B}"/>
                </a:ext>
              </a:extLst>
            </p:cNvPr>
            <p:cNvPicPr>
              <a:picLocks noChangeAspect="1"/>
            </p:cNvPicPr>
            <p:nvPr/>
          </p:nvPicPr>
          <p:blipFill>
            <a:blip r:embed="rId5" cstate="print"/>
            <a:stretch>
              <a:fillRect/>
            </a:stretch>
          </p:blipFill>
          <p:spPr>
            <a:xfrm>
              <a:off x="8159767" y="239673"/>
              <a:ext cx="1303202" cy="1303202"/>
            </a:xfrm>
            <a:prstGeom prst="rect">
              <a:avLst/>
            </a:prstGeom>
            <a:noFill/>
            <a:ln>
              <a:noFill/>
            </a:ln>
          </p:spPr>
        </p:pic>
        <p:pic>
          <p:nvPicPr>
            <p:cNvPr id="9" name="Image 9" descr="Une image contenant miroir, objet&#10;&#10;Description générée avec un niveau de confiance élevé">
              <a:extLst>
                <a:ext uri="{FF2B5EF4-FFF2-40B4-BE49-F238E27FC236}">
                  <a16:creationId xmlns:a16="http://schemas.microsoft.com/office/drawing/2014/main" xmlns="" id="{6D013CBC-C357-428C-BB49-80F15CF5D399}"/>
                </a:ext>
              </a:extLst>
            </p:cNvPr>
            <p:cNvPicPr>
              <a:picLocks noChangeAspect="1"/>
            </p:cNvPicPr>
            <p:nvPr/>
          </p:nvPicPr>
          <p:blipFill>
            <a:blip r:embed="rId6" cstate="print"/>
            <a:stretch>
              <a:fillRect/>
            </a:stretch>
          </p:blipFill>
          <p:spPr>
            <a:xfrm>
              <a:off x="8059192" y="127513"/>
              <a:ext cx="1504352" cy="1498372"/>
            </a:xfrm>
            <a:prstGeom prst="rect">
              <a:avLst/>
            </a:prstGeom>
            <a:noFill/>
            <a:ln>
              <a:noFill/>
            </a:ln>
          </p:spPr>
        </p:pic>
      </p:grpSp>
    </p:spTree>
  </p:cSld>
  <p:clrMapOvr>
    <a:masterClrMapping/>
  </p:clrMapOvr>
  <p:transition spd="med">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name="Slide32">
    <p:spTree>
      <p:nvGrpSpPr>
        <p:cNvPr id="1" name=""/>
        <p:cNvGrpSpPr/>
        <p:nvPr/>
      </p:nvGrpSpPr>
      <p:grpSpPr>
        <a:xfrm>
          <a:off x="0" y="0"/>
          <a:ext cx="0" cy="0"/>
          <a:chOff x="0" y="0"/>
          <a:chExt cx="0" cy="0"/>
        </a:xfrm>
      </p:grpSpPr>
      <p:sp>
        <p:nvSpPr>
          <p:cNvPr id="2" name="Espace réservé du texte 2">
            <a:extLst>
              <a:ext uri="{FF2B5EF4-FFF2-40B4-BE49-F238E27FC236}">
                <a16:creationId xmlns:a16="http://schemas.microsoft.com/office/drawing/2014/main" xmlns="" id="{C49B504D-423B-40EF-9E19-8C85057A72BE}"/>
              </a:ext>
            </a:extLst>
          </p:cNvPr>
          <p:cNvSpPr txBox="1">
            <a:spLocks noGrp="1"/>
          </p:cNvSpPr>
          <p:nvPr>
            <p:ph type="body" idx="4294967295"/>
          </p:nvPr>
        </p:nvSpPr>
        <p:spPr>
          <a:xfrm>
            <a:off x="447242" y="6397032"/>
            <a:ext cx="9186144" cy="1036874"/>
          </a:xfrm>
        </p:spPr>
        <p:txBody>
          <a:bodyPr/>
          <a:lstStyle/>
          <a:p>
            <a:pPr lvl="0"/>
            <a:r>
              <a:rPr lang="fr-FR" sz="1800" b="1"/>
              <a:t>Epaules et cou</a:t>
            </a:r>
            <a:r>
              <a:rPr lang="fr-FR" sz="1800"/>
              <a:t>: jambes légèrement fléchies, les bras tendus et mains en arrière du dos, serrer les omoplates, incliner la tête à droite, revenir au centre puis à gauche.</a:t>
            </a:r>
            <a:r>
              <a:rPr lang="fr-FR" sz="1800" i="1">
                <a:solidFill>
                  <a:srgbClr val="DC2300"/>
                </a:solidFill>
              </a:rPr>
              <a:t> </a:t>
            </a:r>
            <a:br>
              <a:rPr lang="fr-FR" sz="1800" i="1">
                <a:solidFill>
                  <a:srgbClr val="DC2300"/>
                </a:solidFill>
              </a:rPr>
            </a:br>
            <a:r>
              <a:rPr lang="fr-FR" sz="1800" b="1" i="1">
                <a:solidFill>
                  <a:srgbClr val="DC2300"/>
                </a:solidFill>
              </a:rPr>
              <a:t>Durée 5 secondes par côté x 3</a:t>
            </a:r>
          </a:p>
        </p:txBody>
      </p:sp>
      <p:pic>
        <p:nvPicPr>
          <p:cNvPr id="3" name="Image 2">
            <a:extLst>
              <a:ext uri="{FF2B5EF4-FFF2-40B4-BE49-F238E27FC236}">
                <a16:creationId xmlns:a16="http://schemas.microsoft.com/office/drawing/2014/main" xmlns="" id="{9DECD657-BFE7-4A33-BD29-CBA9AA5EF253}"/>
              </a:ext>
            </a:extLst>
          </p:cNvPr>
          <p:cNvPicPr>
            <a:picLocks noChangeAspect="1"/>
          </p:cNvPicPr>
          <p:nvPr/>
        </p:nvPicPr>
        <p:blipFill>
          <a:blip r:embed="rId3" cstate="print">
            <a:lum/>
            <a:alphaModFix/>
          </a:blip>
          <a:srcRect/>
          <a:stretch>
            <a:fillRect/>
          </a:stretch>
        </p:blipFill>
        <p:spPr>
          <a:xfrm>
            <a:off x="1308094" y="1648169"/>
            <a:ext cx="7215585" cy="4561200"/>
          </a:xfrm>
          <a:prstGeom prst="rect">
            <a:avLst/>
          </a:prstGeom>
          <a:noFill/>
          <a:ln>
            <a:noFill/>
          </a:ln>
        </p:spPr>
      </p:pic>
      <p:sp>
        <p:nvSpPr>
          <p:cNvPr id="4" name="Espace réservé du texte 1">
            <a:extLst>
              <a:ext uri="{FF2B5EF4-FFF2-40B4-BE49-F238E27FC236}">
                <a16:creationId xmlns:a16="http://schemas.microsoft.com/office/drawing/2014/main" xmlns="" id="{24B3F7E6-D8C5-4569-BADF-6B2E3C42A49D}"/>
              </a:ext>
            </a:extLst>
          </p:cNvPr>
          <p:cNvSpPr txBox="1">
            <a:spLocks noGrp="1"/>
          </p:cNvSpPr>
          <p:nvPr>
            <p:ph type="body" idx="4294967295"/>
          </p:nvPr>
        </p:nvSpPr>
        <p:spPr>
          <a:xfrm>
            <a:off x="6241136" y="674132"/>
            <a:ext cx="1752603" cy="405143"/>
          </a:xfrm>
        </p:spPr>
        <p:txBody>
          <a:bodyPr anchorCtr="1"/>
          <a:lstStyle/>
          <a:p>
            <a:pPr lvl="0" algn="ctr"/>
            <a:r>
              <a:rPr lang="fr-FR" sz="2000" b="1" i="1" u="sng"/>
              <a:t>3</a:t>
            </a:r>
            <a:r>
              <a:rPr lang="fr-FR" sz="2000" b="1" i="1" u="sng" baseline="30000"/>
              <a:t>ème</a:t>
            </a:r>
            <a:r>
              <a:rPr lang="fr-FR" sz="2000" b="1" i="1" u="sng"/>
              <a:t> phase</a:t>
            </a:r>
          </a:p>
        </p:txBody>
      </p:sp>
      <p:pic>
        <p:nvPicPr>
          <p:cNvPr id="5" name="Image 6">
            <a:extLst>
              <a:ext uri="{FF2B5EF4-FFF2-40B4-BE49-F238E27FC236}">
                <a16:creationId xmlns:a16="http://schemas.microsoft.com/office/drawing/2014/main" xmlns="" id="{D1AA1190-9757-46E1-B769-537D247D76C8}"/>
              </a:ext>
            </a:extLst>
          </p:cNvPr>
          <p:cNvPicPr>
            <a:picLocks noChangeAspect="1"/>
          </p:cNvPicPr>
          <p:nvPr/>
        </p:nvPicPr>
        <p:blipFill>
          <a:blip r:embed="rId4" cstate="print"/>
          <a:stretch>
            <a:fillRect/>
          </a:stretch>
        </p:blipFill>
        <p:spPr>
          <a:xfrm>
            <a:off x="245434" y="292900"/>
            <a:ext cx="2200741" cy="1167606"/>
          </a:xfrm>
          <a:prstGeom prst="rect">
            <a:avLst/>
          </a:prstGeom>
          <a:noFill/>
          <a:ln>
            <a:noFill/>
          </a:ln>
        </p:spPr>
      </p:pic>
      <p:pic>
        <p:nvPicPr>
          <p:cNvPr id="6" name="Image 7">
            <a:extLst>
              <a:ext uri="{FF2B5EF4-FFF2-40B4-BE49-F238E27FC236}">
                <a16:creationId xmlns:a16="http://schemas.microsoft.com/office/drawing/2014/main" xmlns="" id="{3B01D12B-DDCC-41B7-8B9F-0805640C8E03}"/>
              </a:ext>
            </a:extLst>
          </p:cNvPr>
          <p:cNvPicPr>
            <a:picLocks noChangeAspect="1"/>
          </p:cNvPicPr>
          <p:nvPr/>
        </p:nvPicPr>
        <p:blipFill>
          <a:blip r:embed="rId5" cstate="print"/>
          <a:stretch>
            <a:fillRect/>
          </a:stretch>
        </p:blipFill>
        <p:spPr>
          <a:xfrm>
            <a:off x="7993739" y="105229"/>
            <a:ext cx="1429198" cy="1429198"/>
          </a:xfrm>
          <a:prstGeom prst="rect">
            <a:avLst/>
          </a:prstGeom>
          <a:noFill/>
          <a:ln>
            <a:noFill/>
          </a:ln>
        </p:spPr>
      </p:pic>
    </p:spTree>
  </p:cSld>
  <p:clrMapOvr>
    <a:masterClrMapping/>
  </p:clrMapOvr>
  <p:transition spd="med">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name="Slide33">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570131F5-2023-47FB-A175-0A83EF8C8423}"/>
              </a:ext>
            </a:extLst>
          </p:cNvPr>
          <p:cNvPicPr>
            <a:picLocks noChangeAspect="1"/>
          </p:cNvPicPr>
          <p:nvPr/>
        </p:nvPicPr>
        <p:blipFill>
          <a:blip r:embed="rId3" cstate="print">
            <a:lum/>
            <a:alphaModFix/>
          </a:blip>
          <a:srcRect/>
          <a:stretch>
            <a:fillRect/>
          </a:stretch>
        </p:blipFill>
        <p:spPr>
          <a:xfrm>
            <a:off x="1168017" y="1830089"/>
            <a:ext cx="7487034" cy="4814535"/>
          </a:xfrm>
          <a:prstGeom prst="rect">
            <a:avLst/>
          </a:prstGeom>
          <a:noFill/>
          <a:ln>
            <a:noFill/>
          </a:ln>
        </p:spPr>
      </p:pic>
      <p:sp>
        <p:nvSpPr>
          <p:cNvPr id="3" name="ZoneTexte 2">
            <a:extLst>
              <a:ext uri="{FF2B5EF4-FFF2-40B4-BE49-F238E27FC236}">
                <a16:creationId xmlns:a16="http://schemas.microsoft.com/office/drawing/2014/main" xmlns="" id="{C0C23D87-B967-4EF1-8BEE-8430D860CFFA}"/>
              </a:ext>
            </a:extLst>
          </p:cNvPr>
          <p:cNvSpPr txBox="1"/>
          <p:nvPr/>
        </p:nvSpPr>
        <p:spPr>
          <a:xfrm>
            <a:off x="720821" y="6773655"/>
            <a:ext cx="8381426" cy="621782"/>
          </a:xfrm>
          <a:prstGeom prst="rect">
            <a:avLst/>
          </a:prstGeom>
          <a:noFill/>
          <a:ln>
            <a:noFill/>
          </a:ln>
        </p:spPr>
        <p:txBody>
          <a:bodyPr vert="horz" wrap="squar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0000"/>
                </a:solidFill>
                <a:uFillTx/>
                <a:latin typeface="Arial" pitchFamily="18"/>
                <a:ea typeface="Microsoft YaHei" pitchFamily="2"/>
                <a:cs typeface="Mangal" pitchFamily="2"/>
              </a:rPr>
              <a:t>Etirements lombaires</a:t>
            </a:r>
            <a:r>
              <a:rPr lang="fr-FR" sz="1800" b="0" i="0" u="none" strike="noStrike" kern="1200" cap="none" spc="0" baseline="0">
                <a:solidFill>
                  <a:srgbClr val="000000"/>
                </a:solidFill>
                <a:uFillTx/>
                <a:latin typeface="Arial" pitchFamily="18"/>
                <a:ea typeface="Microsoft YaHei" pitchFamily="2"/>
                <a:cs typeface="Mangal" pitchFamily="2"/>
              </a:rPr>
              <a:t> : tenir  avec les mains les 2 genoux serrés, les ramener</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Arial" pitchFamily="18"/>
                <a:ea typeface="Microsoft YaHei" pitchFamily="2"/>
                <a:cs typeface="Mangal" pitchFamily="2"/>
              </a:rPr>
              <a:t>sur la poitrine en soufflant, ne pas croiser les pieds. </a:t>
            </a:r>
            <a:r>
              <a:rPr lang="fr-FR" sz="1800" b="1" i="1" u="none" strike="noStrike" kern="1200" cap="none" spc="0" baseline="0">
                <a:solidFill>
                  <a:srgbClr val="C5000B"/>
                </a:solidFill>
                <a:uFillTx/>
                <a:latin typeface="Arial" pitchFamily="18"/>
                <a:ea typeface="Microsoft YaHei" pitchFamily="2"/>
                <a:cs typeface="Mangal" pitchFamily="2"/>
              </a:rPr>
              <a:t>Durée : 10 secondes </a:t>
            </a:r>
          </a:p>
        </p:txBody>
      </p:sp>
      <p:sp>
        <p:nvSpPr>
          <p:cNvPr id="4" name="Espace réservé du texte 1">
            <a:extLst>
              <a:ext uri="{FF2B5EF4-FFF2-40B4-BE49-F238E27FC236}">
                <a16:creationId xmlns:a16="http://schemas.microsoft.com/office/drawing/2014/main" xmlns="" id="{25845AD7-5A5A-4DAF-B734-F5CF14D1BF32}"/>
              </a:ext>
            </a:extLst>
          </p:cNvPr>
          <p:cNvSpPr txBox="1">
            <a:spLocks noGrp="1"/>
          </p:cNvSpPr>
          <p:nvPr>
            <p:ph type="body" idx="4294967295"/>
          </p:nvPr>
        </p:nvSpPr>
        <p:spPr>
          <a:xfrm>
            <a:off x="6241136" y="674132"/>
            <a:ext cx="1752603" cy="405143"/>
          </a:xfrm>
        </p:spPr>
        <p:txBody>
          <a:bodyPr anchorCtr="1"/>
          <a:lstStyle/>
          <a:p>
            <a:pPr lvl="0" algn="ctr"/>
            <a:r>
              <a:rPr lang="fr-FR" sz="2000" b="1" i="1" u="sng"/>
              <a:t>3</a:t>
            </a:r>
            <a:r>
              <a:rPr lang="fr-FR" sz="2000" b="1" i="1" u="sng" baseline="30000"/>
              <a:t>ème</a:t>
            </a:r>
            <a:r>
              <a:rPr lang="fr-FR" sz="2000" b="1" i="1" u="sng"/>
              <a:t> phase</a:t>
            </a:r>
          </a:p>
        </p:txBody>
      </p:sp>
      <p:pic>
        <p:nvPicPr>
          <p:cNvPr id="5" name="Image 4">
            <a:extLst>
              <a:ext uri="{FF2B5EF4-FFF2-40B4-BE49-F238E27FC236}">
                <a16:creationId xmlns:a16="http://schemas.microsoft.com/office/drawing/2014/main" xmlns="" id="{D6457AF4-A7E7-459B-92F1-1382C935E035}"/>
              </a:ext>
            </a:extLst>
          </p:cNvPr>
          <p:cNvPicPr>
            <a:picLocks noChangeAspect="1"/>
          </p:cNvPicPr>
          <p:nvPr/>
        </p:nvPicPr>
        <p:blipFill>
          <a:blip r:embed="rId4" cstate="print"/>
          <a:stretch>
            <a:fillRect/>
          </a:stretch>
        </p:blipFill>
        <p:spPr>
          <a:xfrm>
            <a:off x="245434" y="292900"/>
            <a:ext cx="2200741" cy="1167606"/>
          </a:xfrm>
          <a:prstGeom prst="rect">
            <a:avLst/>
          </a:prstGeom>
          <a:noFill/>
          <a:ln>
            <a:noFill/>
          </a:ln>
        </p:spPr>
      </p:pic>
      <p:grpSp>
        <p:nvGrpSpPr>
          <p:cNvPr id="6" name="Groupe 6">
            <a:extLst>
              <a:ext uri="{FF2B5EF4-FFF2-40B4-BE49-F238E27FC236}">
                <a16:creationId xmlns:a16="http://schemas.microsoft.com/office/drawing/2014/main" xmlns="" id="{08060A8A-B454-4911-B391-CB11E157B6B2}"/>
              </a:ext>
            </a:extLst>
          </p:cNvPr>
          <p:cNvGrpSpPr/>
          <p:nvPr/>
        </p:nvGrpSpPr>
        <p:grpSpPr>
          <a:xfrm>
            <a:off x="8059192" y="127513"/>
            <a:ext cx="1504352" cy="1498372"/>
            <a:chOff x="8059192" y="127513"/>
            <a:chExt cx="1504352" cy="1498372"/>
          </a:xfrm>
        </p:grpSpPr>
        <p:pic>
          <p:nvPicPr>
            <p:cNvPr id="7" name="Image 8">
              <a:extLst>
                <a:ext uri="{FF2B5EF4-FFF2-40B4-BE49-F238E27FC236}">
                  <a16:creationId xmlns:a16="http://schemas.microsoft.com/office/drawing/2014/main" xmlns="" id="{6DC9FC8A-5784-4E9E-8F54-EFCAECE72447}"/>
                </a:ext>
              </a:extLst>
            </p:cNvPr>
            <p:cNvPicPr>
              <a:picLocks noChangeAspect="1"/>
            </p:cNvPicPr>
            <p:nvPr/>
          </p:nvPicPr>
          <p:blipFill>
            <a:blip r:embed="rId5" cstate="print"/>
            <a:stretch>
              <a:fillRect/>
            </a:stretch>
          </p:blipFill>
          <p:spPr>
            <a:xfrm>
              <a:off x="8159767" y="239673"/>
              <a:ext cx="1303202" cy="1303202"/>
            </a:xfrm>
            <a:prstGeom prst="rect">
              <a:avLst/>
            </a:prstGeom>
            <a:noFill/>
            <a:ln>
              <a:noFill/>
            </a:ln>
          </p:spPr>
        </p:pic>
        <p:pic>
          <p:nvPicPr>
            <p:cNvPr id="8" name="Image 8" descr="Une image contenant miroir, objet&#10;&#10;Description générée avec un niveau de confiance élevé">
              <a:extLst>
                <a:ext uri="{FF2B5EF4-FFF2-40B4-BE49-F238E27FC236}">
                  <a16:creationId xmlns:a16="http://schemas.microsoft.com/office/drawing/2014/main" xmlns="" id="{F69B3369-3553-4D85-938A-748117FC84FD}"/>
                </a:ext>
              </a:extLst>
            </p:cNvPr>
            <p:cNvPicPr>
              <a:picLocks noChangeAspect="1"/>
            </p:cNvPicPr>
            <p:nvPr/>
          </p:nvPicPr>
          <p:blipFill>
            <a:blip r:embed="rId6" cstate="print"/>
            <a:stretch>
              <a:fillRect/>
            </a:stretch>
          </p:blipFill>
          <p:spPr>
            <a:xfrm>
              <a:off x="8059192" y="127513"/>
              <a:ext cx="1504352" cy="1498372"/>
            </a:xfrm>
            <a:prstGeom prst="rect">
              <a:avLst/>
            </a:prstGeom>
            <a:noFill/>
            <a:ln>
              <a:noFill/>
            </a:ln>
          </p:spPr>
        </p:pic>
      </p:grpSp>
    </p:spTree>
  </p:cSld>
  <p:clrMapOvr>
    <a:masterClrMapping/>
  </p:clrMapOvr>
  <p:transition spd="med">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name="Slide35">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3BB960D8-8C6F-4C10-A33B-D25EE3DAA690}"/>
              </a:ext>
            </a:extLst>
          </p:cNvPr>
          <p:cNvSpPr txBox="1">
            <a:spLocks noGrp="1"/>
          </p:cNvSpPr>
          <p:nvPr>
            <p:ph type="body" idx="4294967295"/>
          </p:nvPr>
        </p:nvSpPr>
        <p:spPr>
          <a:xfrm>
            <a:off x="608268" y="2622947"/>
            <a:ext cx="9071643" cy="2755498"/>
          </a:xfrm>
        </p:spPr>
        <p:txBody>
          <a:bodyPr/>
          <a:lstStyle/>
          <a:p>
            <a:pPr lvl="0"/>
            <a:r>
              <a:rPr lang="fr-FR" sz="3600" b="1"/>
              <a:t>Le quadriceps est un muscle qui travaille sur la longueur.</a:t>
            </a:r>
          </a:p>
          <a:p>
            <a:pPr lvl="0"/>
            <a:r>
              <a:rPr lang="fr-FR" sz="3600" b="1"/>
              <a:t> </a:t>
            </a:r>
            <a:endParaRPr lang="fr-FR" sz="2000" b="1"/>
          </a:p>
          <a:p>
            <a:pPr lvl="0"/>
            <a:r>
              <a:rPr lang="fr-FR" sz="3600" b="1"/>
              <a:t>Pour le relâcher il faut </a:t>
            </a:r>
            <a:r>
              <a:rPr lang="fr-FR" sz="3600" b="1" i="1">
                <a:solidFill>
                  <a:srgbClr val="DC2300"/>
                </a:solidFill>
              </a:rPr>
              <a:t>étirer les ischios</a:t>
            </a:r>
            <a:r>
              <a:rPr lang="fr-FR" sz="3600" b="1">
                <a:solidFill>
                  <a:srgbClr val="DC2300"/>
                </a:solidFill>
              </a:rPr>
              <a:t>.</a:t>
            </a:r>
          </a:p>
        </p:txBody>
      </p:sp>
      <p:sp>
        <p:nvSpPr>
          <p:cNvPr id="3" name="Espace réservé du texte 1">
            <a:extLst>
              <a:ext uri="{FF2B5EF4-FFF2-40B4-BE49-F238E27FC236}">
                <a16:creationId xmlns:a16="http://schemas.microsoft.com/office/drawing/2014/main" xmlns="" id="{105E5533-E96C-4686-A2E7-93797EEB591E}"/>
              </a:ext>
            </a:extLst>
          </p:cNvPr>
          <p:cNvSpPr txBox="1">
            <a:spLocks noGrp="1"/>
          </p:cNvSpPr>
          <p:nvPr>
            <p:ph type="body" idx="4294967295"/>
          </p:nvPr>
        </p:nvSpPr>
        <p:spPr>
          <a:xfrm>
            <a:off x="6241136" y="674132"/>
            <a:ext cx="1752603" cy="405143"/>
          </a:xfrm>
        </p:spPr>
        <p:txBody>
          <a:bodyPr anchorCtr="1"/>
          <a:lstStyle/>
          <a:p>
            <a:pPr lvl="0" algn="ctr"/>
            <a:r>
              <a:rPr lang="fr-FR" sz="2000" b="1" i="1" u="sng"/>
              <a:t>3</a:t>
            </a:r>
            <a:r>
              <a:rPr lang="fr-FR" sz="2000" b="1" i="1" u="sng" baseline="30000"/>
              <a:t>ème</a:t>
            </a:r>
            <a:r>
              <a:rPr lang="fr-FR" sz="2000" b="1" i="1" u="sng"/>
              <a:t> phase</a:t>
            </a:r>
          </a:p>
        </p:txBody>
      </p:sp>
      <p:pic>
        <p:nvPicPr>
          <p:cNvPr id="4" name="Image 3">
            <a:extLst>
              <a:ext uri="{FF2B5EF4-FFF2-40B4-BE49-F238E27FC236}">
                <a16:creationId xmlns:a16="http://schemas.microsoft.com/office/drawing/2014/main" xmlns="" id="{0E761DDB-C85B-4CCA-A6C1-37641DBF563F}"/>
              </a:ext>
            </a:extLst>
          </p:cNvPr>
          <p:cNvPicPr>
            <a:picLocks noChangeAspect="1"/>
          </p:cNvPicPr>
          <p:nvPr/>
        </p:nvPicPr>
        <p:blipFill>
          <a:blip r:embed="rId3" cstate="print"/>
          <a:stretch>
            <a:fillRect/>
          </a:stretch>
        </p:blipFill>
        <p:spPr>
          <a:xfrm>
            <a:off x="245434" y="292900"/>
            <a:ext cx="2200741" cy="1167606"/>
          </a:xfrm>
          <a:prstGeom prst="rect">
            <a:avLst/>
          </a:prstGeom>
          <a:noFill/>
          <a:ln>
            <a:noFill/>
          </a:ln>
        </p:spPr>
      </p:pic>
      <p:grpSp>
        <p:nvGrpSpPr>
          <p:cNvPr id="5" name="Groupe 5">
            <a:extLst>
              <a:ext uri="{FF2B5EF4-FFF2-40B4-BE49-F238E27FC236}">
                <a16:creationId xmlns:a16="http://schemas.microsoft.com/office/drawing/2014/main" xmlns="" id="{1D52D4DF-EBC8-4DBE-A2C4-D889D647461E}"/>
              </a:ext>
            </a:extLst>
          </p:cNvPr>
          <p:cNvGrpSpPr/>
          <p:nvPr/>
        </p:nvGrpSpPr>
        <p:grpSpPr>
          <a:xfrm>
            <a:off x="8059192" y="127513"/>
            <a:ext cx="1504352" cy="1498372"/>
            <a:chOff x="8059192" y="127513"/>
            <a:chExt cx="1504352" cy="1498372"/>
          </a:xfrm>
        </p:grpSpPr>
        <p:pic>
          <p:nvPicPr>
            <p:cNvPr id="6" name="Image 8">
              <a:extLst>
                <a:ext uri="{FF2B5EF4-FFF2-40B4-BE49-F238E27FC236}">
                  <a16:creationId xmlns:a16="http://schemas.microsoft.com/office/drawing/2014/main" xmlns="" id="{2A2CB22D-A3B3-4201-9010-658F5EC7DE90}"/>
                </a:ext>
              </a:extLst>
            </p:cNvPr>
            <p:cNvPicPr>
              <a:picLocks noChangeAspect="1"/>
            </p:cNvPicPr>
            <p:nvPr/>
          </p:nvPicPr>
          <p:blipFill>
            <a:blip r:embed="rId4" cstate="print"/>
            <a:stretch>
              <a:fillRect/>
            </a:stretch>
          </p:blipFill>
          <p:spPr>
            <a:xfrm>
              <a:off x="8159767" y="239673"/>
              <a:ext cx="1303202" cy="1303202"/>
            </a:xfrm>
            <a:prstGeom prst="rect">
              <a:avLst/>
            </a:prstGeom>
            <a:noFill/>
            <a:ln>
              <a:noFill/>
            </a:ln>
          </p:spPr>
        </p:pic>
        <p:pic>
          <p:nvPicPr>
            <p:cNvPr id="7" name="Image 7" descr="Une image contenant miroir, objet&#10;&#10;Description générée avec un niveau de confiance élevé">
              <a:extLst>
                <a:ext uri="{FF2B5EF4-FFF2-40B4-BE49-F238E27FC236}">
                  <a16:creationId xmlns:a16="http://schemas.microsoft.com/office/drawing/2014/main" xmlns="" id="{E65C59AA-1D08-4FD5-9B48-2474AA299EFC}"/>
                </a:ext>
              </a:extLst>
            </p:cNvPr>
            <p:cNvPicPr>
              <a:picLocks noChangeAspect="1"/>
            </p:cNvPicPr>
            <p:nvPr/>
          </p:nvPicPr>
          <p:blipFill>
            <a:blip r:embed="rId5" cstate="print"/>
            <a:stretch>
              <a:fillRect/>
            </a:stretch>
          </p:blipFill>
          <p:spPr>
            <a:xfrm>
              <a:off x="8059192" y="127513"/>
              <a:ext cx="1504352" cy="1498372"/>
            </a:xfrm>
            <a:prstGeom prst="rect">
              <a:avLst/>
            </a:prstGeom>
            <a:noFill/>
            <a:ln>
              <a:noFill/>
            </a:ln>
          </p:spPr>
        </p:pic>
      </p:grpSp>
      <p:pic>
        <p:nvPicPr>
          <p:cNvPr id="8" name="Image 8">
            <a:extLst>
              <a:ext uri="{FF2B5EF4-FFF2-40B4-BE49-F238E27FC236}">
                <a16:creationId xmlns:a16="http://schemas.microsoft.com/office/drawing/2014/main" xmlns="" id="{A012823C-9537-4785-844C-62E574480578}"/>
              </a:ext>
            </a:extLst>
          </p:cNvPr>
          <p:cNvPicPr>
            <a:picLocks noChangeAspect="1"/>
          </p:cNvPicPr>
          <p:nvPr/>
        </p:nvPicPr>
        <p:blipFill>
          <a:blip r:embed="rId6" cstate="print"/>
          <a:stretch>
            <a:fillRect/>
          </a:stretch>
        </p:blipFill>
        <p:spPr>
          <a:xfrm>
            <a:off x="4368235" y="5721345"/>
            <a:ext cx="1551700" cy="1530348"/>
          </a:xfrm>
          <a:prstGeom prst="rect">
            <a:avLst/>
          </a:prstGeom>
          <a:noFill/>
          <a:ln>
            <a:noFill/>
          </a:ln>
        </p:spPr>
      </p:pic>
    </p:spTree>
  </p:cSld>
  <p:clrMapOvr>
    <a:masterClrMapping/>
  </p:clrMapOvr>
  <p:transition spd="med">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name="Slide34">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5C706165-7C6A-4586-93EC-55DF1F37E9BE}"/>
              </a:ext>
            </a:extLst>
          </p:cNvPr>
          <p:cNvPicPr>
            <a:picLocks noChangeAspect="1"/>
          </p:cNvPicPr>
          <p:nvPr/>
        </p:nvPicPr>
        <p:blipFill>
          <a:blip r:embed="rId3" cstate="print">
            <a:lum/>
            <a:alphaModFix/>
          </a:blip>
          <a:srcRect/>
          <a:stretch>
            <a:fillRect/>
          </a:stretch>
        </p:blipFill>
        <p:spPr>
          <a:xfrm>
            <a:off x="1205170" y="1758098"/>
            <a:ext cx="7487985" cy="4774731"/>
          </a:xfrm>
          <a:prstGeom prst="rect">
            <a:avLst/>
          </a:prstGeom>
          <a:noFill/>
          <a:ln>
            <a:noFill/>
          </a:ln>
        </p:spPr>
      </p:pic>
      <p:sp>
        <p:nvSpPr>
          <p:cNvPr id="3" name="ZoneTexte 2">
            <a:extLst>
              <a:ext uri="{FF2B5EF4-FFF2-40B4-BE49-F238E27FC236}">
                <a16:creationId xmlns:a16="http://schemas.microsoft.com/office/drawing/2014/main" xmlns="" id="{941FC483-7F90-4E27-8249-6DE25DDA268C}"/>
              </a:ext>
            </a:extLst>
          </p:cNvPr>
          <p:cNvSpPr txBox="1"/>
          <p:nvPr/>
        </p:nvSpPr>
        <p:spPr>
          <a:xfrm>
            <a:off x="680560" y="6698208"/>
            <a:ext cx="8424339" cy="621782"/>
          </a:xfrm>
          <a:prstGeom prst="rect">
            <a:avLst/>
          </a:prstGeom>
          <a:noFill/>
          <a:ln>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0000"/>
                </a:solidFill>
                <a:uFillTx/>
                <a:latin typeface="Arial" pitchFamily="18"/>
                <a:ea typeface="Microsoft YaHei" pitchFamily="2"/>
                <a:cs typeface="Mangal" pitchFamily="2"/>
              </a:rPr>
              <a:t>Fessiers, ischios </a:t>
            </a:r>
            <a:r>
              <a:rPr lang="fr-FR" sz="1800" b="0" i="0" u="none" strike="noStrike" kern="1200" cap="none" spc="0" baseline="0">
                <a:solidFill>
                  <a:srgbClr val="000000"/>
                </a:solidFill>
                <a:uFillTx/>
                <a:latin typeface="Arial" pitchFamily="18"/>
                <a:ea typeface="Microsoft YaHei" pitchFamily="2"/>
                <a:cs typeface="Mangal" pitchFamily="2"/>
              </a:rPr>
              <a:t>: garder la tête au sol,1 pied au sol, l' autre fléchi, le  ramener</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Arial" pitchFamily="18"/>
                <a:ea typeface="Microsoft YaHei" pitchFamily="2"/>
                <a:cs typeface="Mangal" pitchFamily="2"/>
              </a:rPr>
              <a:t>sur la poitrine en souflant.  alterner les genoux.</a:t>
            </a:r>
            <a:r>
              <a:rPr lang="fr-FR" sz="1800" b="1" i="1" u="none" strike="noStrike" kern="1200" cap="none" spc="0" baseline="0">
                <a:solidFill>
                  <a:srgbClr val="C5000B"/>
                </a:solidFill>
                <a:uFillTx/>
                <a:latin typeface="Arial" pitchFamily="18"/>
                <a:ea typeface="Microsoft YaHei" pitchFamily="2"/>
                <a:cs typeface="Mangal" pitchFamily="2"/>
              </a:rPr>
              <a:t> Durée: 5 secondes x 3</a:t>
            </a:r>
          </a:p>
        </p:txBody>
      </p:sp>
      <p:sp>
        <p:nvSpPr>
          <p:cNvPr id="4" name="Espace réservé du texte 1">
            <a:extLst>
              <a:ext uri="{FF2B5EF4-FFF2-40B4-BE49-F238E27FC236}">
                <a16:creationId xmlns:a16="http://schemas.microsoft.com/office/drawing/2014/main" xmlns="" id="{E983CFBB-A07B-40D1-A260-E94373E48D8B}"/>
              </a:ext>
            </a:extLst>
          </p:cNvPr>
          <p:cNvSpPr txBox="1">
            <a:spLocks noGrp="1"/>
          </p:cNvSpPr>
          <p:nvPr>
            <p:ph type="body" idx="4294967295"/>
          </p:nvPr>
        </p:nvSpPr>
        <p:spPr>
          <a:xfrm>
            <a:off x="6241136" y="674132"/>
            <a:ext cx="1752603" cy="405143"/>
          </a:xfrm>
        </p:spPr>
        <p:txBody>
          <a:bodyPr anchorCtr="1"/>
          <a:lstStyle/>
          <a:p>
            <a:pPr lvl="0" algn="ctr"/>
            <a:r>
              <a:rPr lang="fr-FR" sz="2000" b="1" i="1" u="sng"/>
              <a:t>3</a:t>
            </a:r>
            <a:r>
              <a:rPr lang="fr-FR" sz="2000" b="1" i="1" u="sng" baseline="30000"/>
              <a:t>ème</a:t>
            </a:r>
            <a:r>
              <a:rPr lang="fr-FR" sz="2000" b="1" i="1" u="sng"/>
              <a:t> phase</a:t>
            </a:r>
          </a:p>
        </p:txBody>
      </p:sp>
      <p:pic>
        <p:nvPicPr>
          <p:cNvPr id="5" name="Image 4">
            <a:extLst>
              <a:ext uri="{FF2B5EF4-FFF2-40B4-BE49-F238E27FC236}">
                <a16:creationId xmlns:a16="http://schemas.microsoft.com/office/drawing/2014/main" xmlns="" id="{37D08CB2-BED8-41D8-96E0-EC050896F587}"/>
              </a:ext>
            </a:extLst>
          </p:cNvPr>
          <p:cNvPicPr>
            <a:picLocks noChangeAspect="1"/>
          </p:cNvPicPr>
          <p:nvPr/>
        </p:nvPicPr>
        <p:blipFill>
          <a:blip r:embed="rId4" cstate="print"/>
          <a:stretch>
            <a:fillRect/>
          </a:stretch>
        </p:blipFill>
        <p:spPr>
          <a:xfrm>
            <a:off x="245434" y="292900"/>
            <a:ext cx="2200741" cy="1167606"/>
          </a:xfrm>
          <a:prstGeom prst="rect">
            <a:avLst/>
          </a:prstGeom>
          <a:noFill/>
          <a:ln>
            <a:noFill/>
          </a:ln>
        </p:spPr>
      </p:pic>
      <p:grpSp>
        <p:nvGrpSpPr>
          <p:cNvPr id="6" name="Groupe 6">
            <a:extLst>
              <a:ext uri="{FF2B5EF4-FFF2-40B4-BE49-F238E27FC236}">
                <a16:creationId xmlns:a16="http://schemas.microsoft.com/office/drawing/2014/main" xmlns="" id="{552FA558-DE11-438B-9E13-4063833CF70E}"/>
              </a:ext>
            </a:extLst>
          </p:cNvPr>
          <p:cNvGrpSpPr/>
          <p:nvPr/>
        </p:nvGrpSpPr>
        <p:grpSpPr>
          <a:xfrm>
            <a:off x="8059192" y="127513"/>
            <a:ext cx="1504352" cy="1498372"/>
            <a:chOff x="8059192" y="127513"/>
            <a:chExt cx="1504352" cy="1498372"/>
          </a:xfrm>
        </p:grpSpPr>
        <p:pic>
          <p:nvPicPr>
            <p:cNvPr id="7" name="Image 8">
              <a:extLst>
                <a:ext uri="{FF2B5EF4-FFF2-40B4-BE49-F238E27FC236}">
                  <a16:creationId xmlns:a16="http://schemas.microsoft.com/office/drawing/2014/main" xmlns="" id="{355D2416-408B-492D-81DB-DAD76FAA8CBE}"/>
                </a:ext>
              </a:extLst>
            </p:cNvPr>
            <p:cNvPicPr>
              <a:picLocks noChangeAspect="1"/>
            </p:cNvPicPr>
            <p:nvPr/>
          </p:nvPicPr>
          <p:blipFill>
            <a:blip r:embed="rId5" cstate="print"/>
            <a:stretch>
              <a:fillRect/>
            </a:stretch>
          </p:blipFill>
          <p:spPr>
            <a:xfrm>
              <a:off x="8159767" y="239673"/>
              <a:ext cx="1303202" cy="1303202"/>
            </a:xfrm>
            <a:prstGeom prst="rect">
              <a:avLst/>
            </a:prstGeom>
            <a:noFill/>
            <a:ln>
              <a:noFill/>
            </a:ln>
          </p:spPr>
        </p:pic>
        <p:pic>
          <p:nvPicPr>
            <p:cNvPr id="8" name="Image 8" descr="Une image contenant miroir, objet&#10;&#10;Description générée avec un niveau de confiance élevé">
              <a:extLst>
                <a:ext uri="{FF2B5EF4-FFF2-40B4-BE49-F238E27FC236}">
                  <a16:creationId xmlns:a16="http://schemas.microsoft.com/office/drawing/2014/main" xmlns="" id="{ACDA8957-7AEE-4C23-B0A0-F5C1EBF76DC6}"/>
                </a:ext>
              </a:extLst>
            </p:cNvPr>
            <p:cNvPicPr>
              <a:picLocks noChangeAspect="1"/>
            </p:cNvPicPr>
            <p:nvPr/>
          </p:nvPicPr>
          <p:blipFill>
            <a:blip r:embed="rId6" cstate="print"/>
            <a:stretch>
              <a:fillRect/>
            </a:stretch>
          </p:blipFill>
          <p:spPr>
            <a:xfrm>
              <a:off x="8059192" y="127513"/>
              <a:ext cx="1504352" cy="1498372"/>
            </a:xfrm>
            <a:prstGeom prst="rect">
              <a:avLst/>
            </a:prstGeom>
            <a:noFill/>
            <a:ln>
              <a:noFill/>
            </a:ln>
          </p:spPr>
        </p:pic>
      </p:grpSp>
    </p:spTree>
  </p:cSld>
  <p:clrMapOvr>
    <a:masterClrMapping/>
  </p:clrMapOvr>
  <p:transition spd="med">
    <p:pul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name="Slide38">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FFD08004-893F-4CB4-AB1B-2BB4E792E7A1}"/>
              </a:ext>
            </a:extLst>
          </p:cNvPr>
          <p:cNvSpPr txBox="1">
            <a:spLocks noGrp="1"/>
          </p:cNvSpPr>
          <p:nvPr>
            <p:ph type="body" idx="4294967295"/>
          </p:nvPr>
        </p:nvSpPr>
        <p:spPr>
          <a:xfrm>
            <a:off x="140396" y="6337304"/>
            <a:ext cx="9799835" cy="1047746"/>
          </a:xfrm>
        </p:spPr>
        <p:txBody>
          <a:bodyPr/>
          <a:lstStyle/>
          <a:p>
            <a:pPr lvl="0"/>
            <a:r>
              <a:rPr lang="fr-FR" sz="1800" b="1"/>
              <a:t>Fessiers</a:t>
            </a:r>
            <a:r>
              <a:rPr lang="fr-FR" sz="1800"/>
              <a:t> /</a:t>
            </a:r>
            <a:r>
              <a:rPr lang="fr-FR" sz="1800" b="1"/>
              <a:t>pyramidal</a:t>
            </a:r>
            <a:r>
              <a:rPr lang="fr-FR" sz="1800"/>
              <a:t>: Dos droit, jambes tendues, croiser une jambe au niveau du genou pied au sol, enserrer le genou par la main opposée, ramener le genou vers la poitrine en soufflant. Alterner avec l'autre jambe. </a:t>
            </a:r>
            <a:r>
              <a:rPr lang="fr-FR" sz="1800" b="1" i="1">
                <a:solidFill>
                  <a:srgbClr val="C5000B"/>
                </a:solidFill>
              </a:rPr>
              <a:t>Durée 5 secondes par côté.</a:t>
            </a:r>
          </a:p>
        </p:txBody>
      </p:sp>
      <p:pic>
        <p:nvPicPr>
          <p:cNvPr id="3" name="Image 2">
            <a:extLst>
              <a:ext uri="{FF2B5EF4-FFF2-40B4-BE49-F238E27FC236}">
                <a16:creationId xmlns:a16="http://schemas.microsoft.com/office/drawing/2014/main" xmlns="" id="{7A09D903-F15E-408A-9D31-5155D600E0C1}"/>
              </a:ext>
            </a:extLst>
          </p:cNvPr>
          <p:cNvPicPr>
            <a:picLocks noChangeAspect="1"/>
          </p:cNvPicPr>
          <p:nvPr/>
        </p:nvPicPr>
        <p:blipFill>
          <a:blip r:embed="rId3" cstate="print">
            <a:lum/>
            <a:alphaModFix/>
          </a:blip>
          <a:srcRect/>
          <a:stretch>
            <a:fillRect/>
          </a:stretch>
        </p:blipFill>
        <p:spPr>
          <a:xfrm>
            <a:off x="1147197" y="1738045"/>
            <a:ext cx="7274088" cy="4333497"/>
          </a:xfrm>
          <a:prstGeom prst="rect">
            <a:avLst/>
          </a:prstGeom>
          <a:noFill/>
          <a:ln>
            <a:noFill/>
          </a:ln>
        </p:spPr>
      </p:pic>
      <p:sp>
        <p:nvSpPr>
          <p:cNvPr id="4" name="Espace réservé du texte 1">
            <a:extLst>
              <a:ext uri="{FF2B5EF4-FFF2-40B4-BE49-F238E27FC236}">
                <a16:creationId xmlns:a16="http://schemas.microsoft.com/office/drawing/2014/main" xmlns="" id="{2313EE9A-7FB5-4176-BA1E-A3FC433EADCB}"/>
              </a:ext>
            </a:extLst>
          </p:cNvPr>
          <p:cNvSpPr txBox="1">
            <a:spLocks noGrp="1"/>
          </p:cNvSpPr>
          <p:nvPr>
            <p:ph type="body" idx="4294967295"/>
          </p:nvPr>
        </p:nvSpPr>
        <p:spPr>
          <a:xfrm>
            <a:off x="6241136" y="674132"/>
            <a:ext cx="1752603" cy="405143"/>
          </a:xfrm>
        </p:spPr>
        <p:txBody>
          <a:bodyPr anchorCtr="1"/>
          <a:lstStyle/>
          <a:p>
            <a:pPr lvl="0" algn="ctr"/>
            <a:r>
              <a:rPr lang="fr-FR" sz="2000" b="1" i="1" u="sng"/>
              <a:t>3</a:t>
            </a:r>
            <a:r>
              <a:rPr lang="fr-FR" sz="2000" b="1" i="1" u="sng" baseline="30000"/>
              <a:t>ème</a:t>
            </a:r>
            <a:r>
              <a:rPr lang="fr-FR" sz="2000" b="1" i="1" u="sng"/>
              <a:t> phase</a:t>
            </a:r>
          </a:p>
        </p:txBody>
      </p:sp>
      <p:pic>
        <p:nvPicPr>
          <p:cNvPr id="5" name="Image 4">
            <a:extLst>
              <a:ext uri="{FF2B5EF4-FFF2-40B4-BE49-F238E27FC236}">
                <a16:creationId xmlns:a16="http://schemas.microsoft.com/office/drawing/2014/main" xmlns="" id="{1BA62F14-2F97-432D-A0DA-CFFB43D90DD0}"/>
              </a:ext>
            </a:extLst>
          </p:cNvPr>
          <p:cNvPicPr>
            <a:picLocks noChangeAspect="1"/>
          </p:cNvPicPr>
          <p:nvPr/>
        </p:nvPicPr>
        <p:blipFill>
          <a:blip r:embed="rId4" cstate="print"/>
          <a:stretch>
            <a:fillRect/>
          </a:stretch>
        </p:blipFill>
        <p:spPr>
          <a:xfrm>
            <a:off x="245434" y="292900"/>
            <a:ext cx="2200741" cy="1167606"/>
          </a:xfrm>
          <a:prstGeom prst="rect">
            <a:avLst/>
          </a:prstGeom>
          <a:noFill/>
          <a:ln>
            <a:noFill/>
          </a:ln>
        </p:spPr>
      </p:pic>
      <p:grpSp>
        <p:nvGrpSpPr>
          <p:cNvPr id="6" name="Groupe 6">
            <a:extLst>
              <a:ext uri="{FF2B5EF4-FFF2-40B4-BE49-F238E27FC236}">
                <a16:creationId xmlns:a16="http://schemas.microsoft.com/office/drawing/2014/main" xmlns="" id="{56409A39-C0FD-4994-BB80-7F6561C8F3E8}"/>
              </a:ext>
            </a:extLst>
          </p:cNvPr>
          <p:cNvGrpSpPr/>
          <p:nvPr/>
        </p:nvGrpSpPr>
        <p:grpSpPr>
          <a:xfrm>
            <a:off x="8059192" y="127513"/>
            <a:ext cx="1504352" cy="1498372"/>
            <a:chOff x="8059192" y="127513"/>
            <a:chExt cx="1504352" cy="1498372"/>
          </a:xfrm>
        </p:grpSpPr>
        <p:pic>
          <p:nvPicPr>
            <p:cNvPr id="7" name="Image 8">
              <a:extLst>
                <a:ext uri="{FF2B5EF4-FFF2-40B4-BE49-F238E27FC236}">
                  <a16:creationId xmlns:a16="http://schemas.microsoft.com/office/drawing/2014/main" xmlns="" id="{9EFDA07D-B575-46A2-8FA3-590790241B23}"/>
                </a:ext>
              </a:extLst>
            </p:cNvPr>
            <p:cNvPicPr>
              <a:picLocks noChangeAspect="1"/>
            </p:cNvPicPr>
            <p:nvPr/>
          </p:nvPicPr>
          <p:blipFill>
            <a:blip r:embed="rId5" cstate="print"/>
            <a:stretch>
              <a:fillRect/>
            </a:stretch>
          </p:blipFill>
          <p:spPr>
            <a:xfrm>
              <a:off x="8159767" y="239673"/>
              <a:ext cx="1303202" cy="1303202"/>
            </a:xfrm>
            <a:prstGeom prst="rect">
              <a:avLst/>
            </a:prstGeom>
            <a:noFill/>
            <a:ln>
              <a:noFill/>
            </a:ln>
          </p:spPr>
        </p:pic>
        <p:pic>
          <p:nvPicPr>
            <p:cNvPr id="8" name="Image 8" descr="Une image contenant miroir, objet&#10;&#10;Description générée avec un niveau de confiance élevé">
              <a:extLst>
                <a:ext uri="{FF2B5EF4-FFF2-40B4-BE49-F238E27FC236}">
                  <a16:creationId xmlns:a16="http://schemas.microsoft.com/office/drawing/2014/main" xmlns="" id="{573D85FD-7FDB-424C-946B-2DDAA2D53D91}"/>
                </a:ext>
              </a:extLst>
            </p:cNvPr>
            <p:cNvPicPr>
              <a:picLocks noChangeAspect="1"/>
            </p:cNvPicPr>
            <p:nvPr/>
          </p:nvPicPr>
          <p:blipFill>
            <a:blip r:embed="rId6" cstate="print"/>
            <a:stretch>
              <a:fillRect/>
            </a:stretch>
          </p:blipFill>
          <p:spPr>
            <a:xfrm>
              <a:off x="8059192" y="127513"/>
              <a:ext cx="1504352" cy="1498372"/>
            </a:xfrm>
            <a:prstGeom prst="rect">
              <a:avLst/>
            </a:prstGeom>
            <a:noFill/>
            <a:ln>
              <a:noFill/>
            </a:ln>
          </p:spPr>
        </p:pic>
      </p:grpSp>
    </p:spTree>
  </p:cSld>
  <p:clrMapOvr>
    <a:masterClrMapping/>
  </p:clrMapOvr>
  <p:transition spd="med">
    <p:pull/>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name="Slide36">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F3994409-485B-4EE4-B31B-C9560E5FC957}"/>
              </a:ext>
            </a:extLst>
          </p:cNvPr>
          <p:cNvPicPr>
            <a:picLocks noChangeAspect="1"/>
          </p:cNvPicPr>
          <p:nvPr/>
        </p:nvPicPr>
        <p:blipFill>
          <a:blip>
            <a:lum/>
            <a:alphaModFix/>
          </a:blip>
          <a:srcRect/>
          <a:stretch>
            <a:fillRect/>
          </a:stretch>
        </p:blipFill>
        <p:spPr>
          <a:xfrm>
            <a:off x="0" y="71999"/>
            <a:ext cx="356" cy="356"/>
          </a:xfrm>
          <a:prstGeom prst="rect">
            <a:avLst/>
          </a:prstGeom>
          <a:noFill/>
          <a:ln>
            <a:noFill/>
          </a:ln>
        </p:spPr>
      </p:pic>
      <p:sp>
        <p:nvSpPr>
          <p:cNvPr id="3" name="ZoneTexte 2">
            <a:extLst>
              <a:ext uri="{FF2B5EF4-FFF2-40B4-BE49-F238E27FC236}">
                <a16:creationId xmlns:a16="http://schemas.microsoft.com/office/drawing/2014/main" xmlns="" id="{F2C254BB-9DE9-4CB6-9474-3AA9A6DFC9B8}"/>
              </a:ext>
            </a:extLst>
          </p:cNvPr>
          <p:cNvSpPr txBox="1"/>
          <p:nvPr/>
        </p:nvSpPr>
        <p:spPr>
          <a:xfrm>
            <a:off x="334496" y="6515941"/>
            <a:ext cx="9355601" cy="887242"/>
          </a:xfrm>
          <a:prstGeom prst="rect">
            <a:avLst/>
          </a:prstGeom>
          <a:noFill/>
          <a:ln>
            <a:noFill/>
          </a:ln>
        </p:spPr>
        <p:txBody>
          <a:bodyPr vert="horz" wrap="squar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0000"/>
                </a:solidFill>
                <a:uFillTx/>
                <a:latin typeface="Arial" pitchFamily="18"/>
                <a:ea typeface="Microsoft YaHei" pitchFamily="2"/>
                <a:cs typeface="Mangal" pitchFamily="2"/>
              </a:rPr>
              <a:t>Ischios, genoux, tendons d 'Achille </a:t>
            </a:r>
            <a:r>
              <a:rPr lang="fr-FR" sz="1800" b="0" i="0" u="none" strike="noStrike" kern="1200" cap="none" spc="0" baseline="0">
                <a:solidFill>
                  <a:srgbClr val="000000"/>
                </a:solidFill>
                <a:uFillTx/>
                <a:latin typeface="Arial" pitchFamily="18"/>
                <a:ea typeface="Microsoft YaHei" pitchFamily="2"/>
                <a:cs typeface="Mangal" pitchFamily="2"/>
              </a:rPr>
              <a:t>: bras tendus sur le cadre, une jambe avant fléchie, l'autre tendue en arrière, talon à plat au sol, se pencher en avant.  Alterner la jambe. </a:t>
            </a:r>
            <a:r>
              <a:rPr lang="fr-FR" sz="1800" b="1" i="1" u="none" strike="noStrike" kern="1200" cap="none" spc="0" baseline="0">
                <a:solidFill>
                  <a:srgbClr val="C5000B"/>
                </a:solidFill>
                <a:uFillTx/>
                <a:latin typeface="Arial" pitchFamily="18"/>
                <a:ea typeface="Microsoft YaHei" pitchFamily="2"/>
                <a:cs typeface="Mangal" pitchFamily="2"/>
              </a:rPr>
              <a:t>Durée : 5 secondes x 3</a:t>
            </a:r>
          </a:p>
        </p:txBody>
      </p:sp>
      <p:pic>
        <p:nvPicPr>
          <p:cNvPr id="4" name="Image 3">
            <a:extLst>
              <a:ext uri="{FF2B5EF4-FFF2-40B4-BE49-F238E27FC236}">
                <a16:creationId xmlns:a16="http://schemas.microsoft.com/office/drawing/2014/main" xmlns="" id="{2112907B-41AC-4B75-9ED3-81C5254052B6}"/>
              </a:ext>
            </a:extLst>
          </p:cNvPr>
          <p:cNvPicPr>
            <a:picLocks noChangeAspect="1"/>
          </p:cNvPicPr>
          <p:nvPr/>
        </p:nvPicPr>
        <p:blipFill>
          <a:blip r:embed="rId3" cstate="print">
            <a:lum/>
            <a:alphaModFix/>
          </a:blip>
          <a:srcRect/>
          <a:stretch>
            <a:fillRect/>
          </a:stretch>
        </p:blipFill>
        <p:spPr>
          <a:xfrm>
            <a:off x="1195248" y="1892295"/>
            <a:ext cx="7143731" cy="4585834"/>
          </a:xfrm>
          <a:prstGeom prst="rect">
            <a:avLst/>
          </a:prstGeom>
          <a:noFill/>
          <a:ln>
            <a:noFill/>
          </a:ln>
        </p:spPr>
      </p:pic>
      <p:sp>
        <p:nvSpPr>
          <p:cNvPr id="5" name="Espace réservé du texte 1">
            <a:extLst>
              <a:ext uri="{FF2B5EF4-FFF2-40B4-BE49-F238E27FC236}">
                <a16:creationId xmlns:a16="http://schemas.microsoft.com/office/drawing/2014/main" xmlns="" id="{34404D57-D90A-401E-B204-7DDBE229A7FE}"/>
              </a:ext>
            </a:extLst>
          </p:cNvPr>
          <p:cNvSpPr txBox="1">
            <a:spLocks noGrp="1"/>
          </p:cNvSpPr>
          <p:nvPr>
            <p:ph type="body" idx="4294967295"/>
          </p:nvPr>
        </p:nvSpPr>
        <p:spPr>
          <a:xfrm>
            <a:off x="6241136" y="674132"/>
            <a:ext cx="1752603" cy="405143"/>
          </a:xfrm>
        </p:spPr>
        <p:txBody>
          <a:bodyPr anchorCtr="1"/>
          <a:lstStyle/>
          <a:p>
            <a:pPr lvl="0" algn="ctr"/>
            <a:r>
              <a:rPr lang="fr-FR" sz="2000" b="1" i="1" u="sng"/>
              <a:t>3</a:t>
            </a:r>
            <a:r>
              <a:rPr lang="fr-FR" sz="2000" b="1" i="1" u="sng" baseline="30000"/>
              <a:t>ème</a:t>
            </a:r>
            <a:r>
              <a:rPr lang="fr-FR" sz="2000" b="1" i="1" u="sng"/>
              <a:t> phase</a:t>
            </a:r>
          </a:p>
        </p:txBody>
      </p:sp>
      <p:pic>
        <p:nvPicPr>
          <p:cNvPr id="6" name="Image 5">
            <a:extLst>
              <a:ext uri="{FF2B5EF4-FFF2-40B4-BE49-F238E27FC236}">
                <a16:creationId xmlns:a16="http://schemas.microsoft.com/office/drawing/2014/main" xmlns="" id="{C6432351-9D1A-4065-88F1-E97CB18AB2CF}"/>
              </a:ext>
            </a:extLst>
          </p:cNvPr>
          <p:cNvPicPr>
            <a:picLocks noChangeAspect="1"/>
          </p:cNvPicPr>
          <p:nvPr/>
        </p:nvPicPr>
        <p:blipFill>
          <a:blip r:embed="rId4" cstate="print"/>
          <a:stretch>
            <a:fillRect/>
          </a:stretch>
        </p:blipFill>
        <p:spPr>
          <a:xfrm>
            <a:off x="245434" y="292900"/>
            <a:ext cx="2200741" cy="1167606"/>
          </a:xfrm>
          <a:prstGeom prst="rect">
            <a:avLst/>
          </a:prstGeom>
          <a:noFill/>
          <a:ln>
            <a:noFill/>
          </a:ln>
        </p:spPr>
      </p:pic>
      <p:grpSp>
        <p:nvGrpSpPr>
          <p:cNvPr id="7" name="Groupe 7">
            <a:extLst>
              <a:ext uri="{FF2B5EF4-FFF2-40B4-BE49-F238E27FC236}">
                <a16:creationId xmlns:a16="http://schemas.microsoft.com/office/drawing/2014/main" xmlns="" id="{18CC9584-83EF-4ADE-9F07-36F1EAC29341}"/>
              </a:ext>
            </a:extLst>
          </p:cNvPr>
          <p:cNvGrpSpPr/>
          <p:nvPr/>
        </p:nvGrpSpPr>
        <p:grpSpPr>
          <a:xfrm>
            <a:off x="8059192" y="127513"/>
            <a:ext cx="1504352" cy="1498372"/>
            <a:chOff x="8059192" y="127513"/>
            <a:chExt cx="1504352" cy="1498372"/>
          </a:xfrm>
        </p:grpSpPr>
        <p:pic>
          <p:nvPicPr>
            <p:cNvPr id="8" name="Image 8">
              <a:extLst>
                <a:ext uri="{FF2B5EF4-FFF2-40B4-BE49-F238E27FC236}">
                  <a16:creationId xmlns:a16="http://schemas.microsoft.com/office/drawing/2014/main" xmlns="" id="{E64386E9-325C-4F75-9BD0-A8DC84FF4EA7}"/>
                </a:ext>
              </a:extLst>
            </p:cNvPr>
            <p:cNvPicPr>
              <a:picLocks noChangeAspect="1"/>
            </p:cNvPicPr>
            <p:nvPr/>
          </p:nvPicPr>
          <p:blipFill>
            <a:blip r:embed="rId5" cstate="print"/>
            <a:stretch>
              <a:fillRect/>
            </a:stretch>
          </p:blipFill>
          <p:spPr>
            <a:xfrm>
              <a:off x="8159767" y="239673"/>
              <a:ext cx="1303202" cy="1303202"/>
            </a:xfrm>
            <a:prstGeom prst="rect">
              <a:avLst/>
            </a:prstGeom>
            <a:noFill/>
            <a:ln>
              <a:noFill/>
            </a:ln>
          </p:spPr>
        </p:pic>
        <p:pic>
          <p:nvPicPr>
            <p:cNvPr id="9" name="Image 9" descr="Une image contenant miroir, objet&#10;&#10;Description générée avec un niveau de confiance élevé">
              <a:extLst>
                <a:ext uri="{FF2B5EF4-FFF2-40B4-BE49-F238E27FC236}">
                  <a16:creationId xmlns:a16="http://schemas.microsoft.com/office/drawing/2014/main" xmlns="" id="{714469F7-9125-4D69-87A9-F08A3E43371B}"/>
                </a:ext>
              </a:extLst>
            </p:cNvPr>
            <p:cNvPicPr>
              <a:picLocks noChangeAspect="1"/>
            </p:cNvPicPr>
            <p:nvPr/>
          </p:nvPicPr>
          <p:blipFill>
            <a:blip r:embed="rId6" cstate="print"/>
            <a:stretch>
              <a:fillRect/>
            </a:stretch>
          </p:blipFill>
          <p:spPr>
            <a:xfrm>
              <a:off x="8059192" y="127513"/>
              <a:ext cx="1504352" cy="1498372"/>
            </a:xfrm>
            <a:prstGeom prst="rect">
              <a:avLst/>
            </a:prstGeom>
            <a:noFill/>
            <a:ln>
              <a:noFill/>
            </a:ln>
          </p:spPr>
        </p:pic>
      </p:grpSp>
    </p:spTree>
  </p:cSld>
  <p:clrMapOvr>
    <a:masterClrMapping/>
  </p:clrMapOvr>
  <p:transition spd="med">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name="Slide37">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691F181A-0183-4B7D-8CA2-B0AB1B5D9811}"/>
              </a:ext>
            </a:extLst>
          </p:cNvPr>
          <p:cNvPicPr>
            <a:picLocks noChangeAspect="1"/>
          </p:cNvPicPr>
          <p:nvPr/>
        </p:nvPicPr>
        <p:blipFill>
          <a:blip r:embed="rId3" cstate="print">
            <a:lum/>
            <a:alphaModFix/>
          </a:blip>
          <a:srcRect/>
          <a:stretch>
            <a:fillRect/>
          </a:stretch>
        </p:blipFill>
        <p:spPr>
          <a:xfrm>
            <a:off x="1695453" y="1952033"/>
            <a:ext cx="6298286" cy="4177061"/>
          </a:xfrm>
          <a:prstGeom prst="rect">
            <a:avLst/>
          </a:prstGeom>
          <a:noFill/>
          <a:ln>
            <a:noFill/>
          </a:ln>
        </p:spPr>
      </p:pic>
      <p:sp>
        <p:nvSpPr>
          <p:cNvPr id="3" name="ZoneTexte 2">
            <a:extLst>
              <a:ext uri="{FF2B5EF4-FFF2-40B4-BE49-F238E27FC236}">
                <a16:creationId xmlns:a16="http://schemas.microsoft.com/office/drawing/2014/main" xmlns="" id="{73466FF0-2156-4940-A5FB-FA6FF63F316B}"/>
              </a:ext>
            </a:extLst>
          </p:cNvPr>
          <p:cNvSpPr txBox="1"/>
          <p:nvPr/>
        </p:nvSpPr>
        <p:spPr>
          <a:xfrm>
            <a:off x="658651" y="6335895"/>
            <a:ext cx="8854848" cy="887242"/>
          </a:xfrm>
          <a:prstGeom prst="rect">
            <a:avLst/>
          </a:prstGeom>
          <a:noFill/>
          <a:ln>
            <a:noFill/>
          </a:ln>
        </p:spPr>
        <p:txBody>
          <a:bodyPr vert="horz" wrap="none" lIns="90004" tIns="44997" rIns="90004" bIns="44997" anchor="t" anchorCtr="0" compatLnSpc="0">
            <a:spAutoFit/>
          </a:bodyPr>
          <a:lstStyle/>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0000"/>
                </a:solidFill>
                <a:uFillTx/>
                <a:latin typeface="Arial" pitchFamily="18"/>
                <a:ea typeface="Microsoft YaHei" pitchFamily="2"/>
                <a:cs typeface="Mangal" pitchFamily="2"/>
              </a:rPr>
              <a:t>Ligaments externes du genou et hanche </a:t>
            </a:r>
            <a:r>
              <a:rPr lang="fr-FR" sz="1800" b="0" i="0" u="none" strike="noStrike" kern="1200" cap="none" spc="0" baseline="0">
                <a:solidFill>
                  <a:srgbClr val="000000"/>
                </a:solidFill>
                <a:uFillTx/>
                <a:latin typeface="Arial" pitchFamily="18"/>
                <a:ea typeface="Microsoft YaHei" pitchFamily="2"/>
                <a:cs typeface="Mangal" pitchFamily="2"/>
              </a:rPr>
              <a:t>: dos droit, jambes tendues, croiser la</a:t>
            </a:r>
          </a:p>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Arial" pitchFamily="18"/>
                <a:ea typeface="Microsoft YaHei" pitchFamily="2"/>
                <a:cs typeface="Mangal" pitchFamily="2"/>
              </a:rPr>
              <a:t>jambe droite, main sur la hanche de la jambe fléchie, incliner le torse du même côté.</a:t>
            </a:r>
          </a:p>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Arial" pitchFamily="18"/>
                <a:ea typeface="Microsoft YaHei" pitchFamily="2"/>
                <a:cs typeface="Mangal" pitchFamily="2"/>
              </a:rPr>
              <a:t>Alterner avec l'autre jambe. </a:t>
            </a:r>
            <a:r>
              <a:rPr lang="fr-FR" sz="1800" b="1" i="0" u="none" strike="noStrike" kern="1200" cap="none" spc="0" baseline="0">
                <a:solidFill>
                  <a:srgbClr val="C5000B"/>
                </a:solidFill>
                <a:uFillTx/>
                <a:latin typeface="Arial" pitchFamily="18"/>
                <a:ea typeface="Microsoft YaHei" pitchFamily="2"/>
                <a:cs typeface="Mangal" pitchFamily="2"/>
              </a:rPr>
              <a:t>Durée :</a:t>
            </a:r>
            <a:r>
              <a:rPr lang="fr-FR" sz="1800" b="1" i="1" u="none" strike="noStrike" kern="1200" cap="none" spc="0" baseline="0">
                <a:solidFill>
                  <a:srgbClr val="C5000B"/>
                </a:solidFill>
                <a:uFillTx/>
                <a:latin typeface="Arial" pitchFamily="18"/>
                <a:ea typeface="Microsoft YaHei" pitchFamily="2"/>
                <a:cs typeface="Mangal" pitchFamily="2"/>
              </a:rPr>
              <a:t> 5 secondes par côté</a:t>
            </a:r>
          </a:p>
        </p:txBody>
      </p:sp>
      <p:sp>
        <p:nvSpPr>
          <p:cNvPr id="4" name="Espace réservé du texte 1">
            <a:extLst>
              <a:ext uri="{FF2B5EF4-FFF2-40B4-BE49-F238E27FC236}">
                <a16:creationId xmlns:a16="http://schemas.microsoft.com/office/drawing/2014/main" xmlns="" id="{833D9DCA-92B2-4151-8781-BD89888ECFBD}"/>
              </a:ext>
            </a:extLst>
          </p:cNvPr>
          <p:cNvSpPr txBox="1">
            <a:spLocks noGrp="1"/>
          </p:cNvSpPr>
          <p:nvPr>
            <p:ph type="body" idx="4294967295"/>
          </p:nvPr>
        </p:nvSpPr>
        <p:spPr>
          <a:xfrm>
            <a:off x="6241136" y="674132"/>
            <a:ext cx="1752603" cy="405143"/>
          </a:xfrm>
        </p:spPr>
        <p:txBody>
          <a:bodyPr anchorCtr="1"/>
          <a:lstStyle/>
          <a:p>
            <a:pPr lvl="0" algn="ctr"/>
            <a:r>
              <a:rPr lang="fr-FR" sz="2000" b="1" i="1" u="sng"/>
              <a:t>3</a:t>
            </a:r>
            <a:r>
              <a:rPr lang="fr-FR" sz="2000" b="1" i="1" u="sng" baseline="30000"/>
              <a:t>ème</a:t>
            </a:r>
            <a:r>
              <a:rPr lang="fr-FR" sz="2000" b="1" i="1" u="sng"/>
              <a:t> phase</a:t>
            </a:r>
          </a:p>
        </p:txBody>
      </p:sp>
      <p:pic>
        <p:nvPicPr>
          <p:cNvPr id="5" name="Image 4">
            <a:extLst>
              <a:ext uri="{FF2B5EF4-FFF2-40B4-BE49-F238E27FC236}">
                <a16:creationId xmlns:a16="http://schemas.microsoft.com/office/drawing/2014/main" xmlns="" id="{CDE1606B-3CFC-420C-A6AA-9B6E00747311}"/>
              </a:ext>
            </a:extLst>
          </p:cNvPr>
          <p:cNvPicPr>
            <a:picLocks noChangeAspect="1"/>
          </p:cNvPicPr>
          <p:nvPr/>
        </p:nvPicPr>
        <p:blipFill>
          <a:blip r:embed="rId4" cstate="print"/>
          <a:stretch>
            <a:fillRect/>
          </a:stretch>
        </p:blipFill>
        <p:spPr>
          <a:xfrm>
            <a:off x="245434" y="292900"/>
            <a:ext cx="2200741" cy="1167606"/>
          </a:xfrm>
          <a:prstGeom prst="rect">
            <a:avLst/>
          </a:prstGeom>
          <a:noFill/>
          <a:ln>
            <a:noFill/>
          </a:ln>
        </p:spPr>
      </p:pic>
      <p:grpSp>
        <p:nvGrpSpPr>
          <p:cNvPr id="6" name="Groupe 6">
            <a:extLst>
              <a:ext uri="{FF2B5EF4-FFF2-40B4-BE49-F238E27FC236}">
                <a16:creationId xmlns:a16="http://schemas.microsoft.com/office/drawing/2014/main" xmlns="" id="{4ACFEF89-891E-4D6F-B4EB-BF55D7C8ABBA}"/>
              </a:ext>
            </a:extLst>
          </p:cNvPr>
          <p:cNvGrpSpPr/>
          <p:nvPr/>
        </p:nvGrpSpPr>
        <p:grpSpPr>
          <a:xfrm>
            <a:off x="8059192" y="127513"/>
            <a:ext cx="1504352" cy="1498372"/>
            <a:chOff x="8059192" y="127513"/>
            <a:chExt cx="1504352" cy="1498372"/>
          </a:xfrm>
        </p:grpSpPr>
        <p:pic>
          <p:nvPicPr>
            <p:cNvPr id="7" name="Image 8">
              <a:extLst>
                <a:ext uri="{FF2B5EF4-FFF2-40B4-BE49-F238E27FC236}">
                  <a16:creationId xmlns:a16="http://schemas.microsoft.com/office/drawing/2014/main" xmlns="" id="{8CD208DD-A8C3-4506-8759-8BB7C61401E8}"/>
                </a:ext>
              </a:extLst>
            </p:cNvPr>
            <p:cNvPicPr>
              <a:picLocks noChangeAspect="1"/>
            </p:cNvPicPr>
            <p:nvPr/>
          </p:nvPicPr>
          <p:blipFill>
            <a:blip r:embed="rId5" cstate="print"/>
            <a:stretch>
              <a:fillRect/>
            </a:stretch>
          </p:blipFill>
          <p:spPr>
            <a:xfrm>
              <a:off x="8159767" y="239673"/>
              <a:ext cx="1303202" cy="1303202"/>
            </a:xfrm>
            <a:prstGeom prst="rect">
              <a:avLst/>
            </a:prstGeom>
            <a:noFill/>
            <a:ln>
              <a:noFill/>
            </a:ln>
          </p:spPr>
        </p:pic>
        <p:pic>
          <p:nvPicPr>
            <p:cNvPr id="8" name="Image 8" descr="Une image contenant miroir, objet&#10;&#10;Description générée avec un niveau de confiance élevé">
              <a:extLst>
                <a:ext uri="{FF2B5EF4-FFF2-40B4-BE49-F238E27FC236}">
                  <a16:creationId xmlns:a16="http://schemas.microsoft.com/office/drawing/2014/main" xmlns="" id="{1BE67378-D8AB-42D6-9A9A-65EF3E7AFD66}"/>
                </a:ext>
              </a:extLst>
            </p:cNvPr>
            <p:cNvPicPr>
              <a:picLocks noChangeAspect="1"/>
            </p:cNvPicPr>
            <p:nvPr/>
          </p:nvPicPr>
          <p:blipFill>
            <a:blip r:embed="rId6" cstate="print"/>
            <a:stretch>
              <a:fillRect/>
            </a:stretch>
          </p:blipFill>
          <p:spPr>
            <a:xfrm>
              <a:off x="8059192" y="127513"/>
              <a:ext cx="1504352" cy="1498372"/>
            </a:xfrm>
            <a:prstGeom prst="rect">
              <a:avLst/>
            </a:prstGeom>
            <a:noFill/>
            <a:ln>
              <a:noFill/>
            </a:ln>
          </p:spPr>
        </p:pic>
      </p:grpSp>
    </p:spTree>
  </p:cSld>
  <p:clrMapOvr>
    <a:masterClrMapping/>
  </p:clrMapOvr>
  <p:transition spd="med">
    <p:pul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name="Slide39">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C941DD62-CBCF-45C2-9E4D-B3648A4BFD30}"/>
              </a:ext>
            </a:extLst>
          </p:cNvPr>
          <p:cNvPicPr>
            <a:picLocks noChangeAspect="1"/>
          </p:cNvPicPr>
          <p:nvPr/>
        </p:nvPicPr>
        <p:blipFill>
          <a:blip r:embed="rId3" cstate="print">
            <a:lum/>
            <a:alphaModFix/>
          </a:blip>
          <a:srcRect/>
          <a:stretch>
            <a:fillRect/>
          </a:stretch>
        </p:blipFill>
        <p:spPr>
          <a:xfrm>
            <a:off x="968797" y="1612681"/>
            <a:ext cx="7739536" cy="4920486"/>
          </a:xfrm>
          <a:prstGeom prst="rect">
            <a:avLst/>
          </a:prstGeom>
          <a:noFill/>
          <a:ln>
            <a:noFill/>
          </a:ln>
        </p:spPr>
      </p:pic>
      <p:sp>
        <p:nvSpPr>
          <p:cNvPr id="3" name="ZoneTexte 2">
            <a:extLst>
              <a:ext uri="{FF2B5EF4-FFF2-40B4-BE49-F238E27FC236}">
                <a16:creationId xmlns:a16="http://schemas.microsoft.com/office/drawing/2014/main" xmlns="" id="{761E895F-21D3-4A69-B7F8-9612AF0C3BDE}"/>
              </a:ext>
            </a:extLst>
          </p:cNvPr>
          <p:cNvSpPr txBox="1"/>
          <p:nvPr/>
        </p:nvSpPr>
        <p:spPr>
          <a:xfrm>
            <a:off x="281552" y="6685342"/>
            <a:ext cx="9281553" cy="750502"/>
          </a:xfrm>
          <a:prstGeom prst="rect">
            <a:avLst/>
          </a:prstGeom>
          <a:noFill/>
          <a:ln>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0000"/>
                </a:solidFill>
                <a:uFillTx/>
                <a:latin typeface="Arial" pitchFamily="18"/>
                <a:ea typeface="Microsoft YaHei" pitchFamily="2"/>
                <a:cs typeface="Mangal" pitchFamily="2"/>
              </a:rPr>
              <a:t>Tendons d' Achille </a:t>
            </a:r>
            <a:r>
              <a:rPr lang="fr-FR" sz="1800" b="0" i="0" u="none" strike="noStrike" kern="1200" cap="none" spc="0" baseline="0">
                <a:solidFill>
                  <a:srgbClr val="000000"/>
                </a:solidFill>
                <a:uFillTx/>
                <a:latin typeface="Arial" pitchFamily="18"/>
                <a:ea typeface="Microsoft YaHei" pitchFamily="2"/>
                <a:cs typeface="Mangal" pitchFamily="2"/>
              </a:rPr>
              <a:t>: poser le talon, jambe tendue, relever la pointe du pied vers le genou.</a:t>
            </a:r>
            <a:br>
              <a:rPr lang="fr-FR" sz="1800" b="0" i="0" u="none" strike="noStrike" kern="1200" cap="none" spc="0" baseline="0">
                <a:solidFill>
                  <a:srgbClr val="000000"/>
                </a:solidFill>
                <a:uFillTx/>
                <a:latin typeface="Arial" pitchFamily="18"/>
                <a:ea typeface="Microsoft YaHei" pitchFamily="2"/>
                <a:cs typeface="Mangal" pitchFamily="2"/>
              </a:rPr>
            </a:br>
            <a:r>
              <a:rPr lang="fr-FR" sz="1800" b="0" i="0" u="none" strike="noStrike" kern="1200" cap="none" spc="0" baseline="0">
                <a:solidFill>
                  <a:srgbClr val="000000"/>
                </a:solidFill>
                <a:uFillTx/>
                <a:latin typeface="Arial" pitchFamily="18"/>
                <a:ea typeface="Microsoft YaHei" pitchFamily="2"/>
                <a:cs typeface="Mangal" pitchFamily="2"/>
              </a:rPr>
              <a:t>Alterner la jambe. </a:t>
            </a:r>
            <a:r>
              <a:rPr lang="fr-FR" sz="1800" b="1" i="1" u="none" strike="noStrike" kern="1200" cap="none" spc="0" baseline="0">
                <a:solidFill>
                  <a:srgbClr val="C5000B"/>
                </a:solidFill>
                <a:uFillTx/>
                <a:latin typeface="Arial" pitchFamily="18"/>
                <a:ea typeface="Microsoft YaHei" pitchFamily="2"/>
                <a:cs typeface="Mangal" pitchFamily="2"/>
              </a:rPr>
              <a:t>Durée : 5 secondes</a:t>
            </a:r>
          </a:p>
        </p:txBody>
      </p:sp>
      <p:sp>
        <p:nvSpPr>
          <p:cNvPr id="4" name="Espace réservé du texte 1">
            <a:extLst>
              <a:ext uri="{FF2B5EF4-FFF2-40B4-BE49-F238E27FC236}">
                <a16:creationId xmlns:a16="http://schemas.microsoft.com/office/drawing/2014/main" xmlns="" id="{09FB52E5-90F1-4A3B-9C8D-01DD6895B417}"/>
              </a:ext>
            </a:extLst>
          </p:cNvPr>
          <p:cNvSpPr txBox="1">
            <a:spLocks noGrp="1"/>
          </p:cNvSpPr>
          <p:nvPr>
            <p:ph type="body" idx="4294967295"/>
          </p:nvPr>
        </p:nvSpPr>
        <p:spPr>
          <a:xfrm>
            <a:off x="6241136" y="674132"/>
            <a:ext cx="1752603" cy="405143"/>
          </a:xfrm>
        </p:spPr>
        <p:txBody>
          <a:bodyPr anchorCtr="1"/>
          <a:lstStyle/>
          <a:p>
            <a:pPr lvl="0" algn="ctr"/>
            <a:r>
              <a:rPr lang="fr-FR" sz="2000" b="1" i="1" u="sng"/>
              <a:t>3</a:t>
            </a:r>
            <a:r>
              <a:rPr lang="fr-FR" sz="2000" b="1" i="1" u="sng" baseline="30000"/>
              <a:t>ème</a:t>
            </a:r>
            <a:r>
              <a:rPr lang="fr-FR" sz="2000" b="1" i="1" u="sng"/>
              <a:t> phase</a:t>
            </a:r>
          </a:p>
        </p:txBody>
      </p:sp>
      <p:pic>
        <p:nvPicPr>
          <p:cNvPr id="5" name="Image 4">
            <a:extLst>
              <a:ext uri="{FF2B5EF4-FFF2-40B4-BE49-F238E27FC236}">
                <a16:creationId xmlns:a16="http://schemas.microsoft.com/office/drawing/2014/main" xmlns="" id="{E22432A3-6B37-4732-8284-DC5CF84AEAB7}"/>
              </a:ext>
            </a:extLst>
          </p:cNvPr>
          <p:cNvPicPr>
            <a:picLocks noChangeAspect="1"/>
          </p:cNvPicPr>
          <p:nvPr/>
        </p:nvPicPr>
        <p:blipFill>
          <a:blip r:embed="rId4" cstate="print"/>
          <a:stretch>
            <a:fillRect/>
          </a:stretch>
        </p:blipFill>
        <p:spPr>
          <a:xfrm>
            <a:off x="245434" y="292900"/>
            <a:ext cx="2200741" cy="1167606"/>
          </a:xfrm>
          <a:prstGeom prst="rect">
            <a:avLst/>
          </a:prstGeom>
          <a:noFill/>
          <a:ln>
            <a:noFill/>
          </a:ln>
        </p:spPr>
      </p:pic>
      <p:pic>
        <p:nvPicPr>
          <p:cNvPr id="6" name="Image 5">
            <a:extLst>
              <a:ext uri="{FF2B5EF4-FFF2-40B4-BE49-F238E27FC236}">
                <a16:creationId xmlns:a16="http://schemas.microsoft.com/office/drawing/2014/main" xmlns="" id="{118AABA9-4799-4A7C-A6E0-A14687DEA078}"/>
              </a:ext>
            </a:extLst>
          </p:cNvPr>
          <p:cNvPicPr>
            <a:picLocks noChangeAspect="1"/>
          </p:cNvPicPr>
          <p:nvPr/>
        </p:nvPicPr>
        <p:blipFill>
          <a:blip r:embed="rId5" cstate="print"/>
          <a:stretch>
            <a:fillRect/>
          </a:stretch>
        </p:blipFill>
        <p:spPr>
          <a:xfrm>
            <a:off x="7993739" y="105229"/>
            <a:ext cx="1429198" cy="1429198"/>
          </a:xfrm>
          <a:prstGeom prst="rect">
            <a:avLst/>
          </a:prstGeom>
          <a:noFill/>
          <a:ln>
            <a:noFill/>
          </a:ln>
        </p:spPr>
      </p:pic>
    </p:spTree>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4EFDC8EC-EA8A-4B9E-AC42-47237AE03A90}"/>
              </a:ext>
            </a:extLst>
          </p:cNvPr>
          <p:cNvSpPr txBox="1">
            <a:spLocks noGrp="1"/>
          </p:cNvSpPr>
          <p:nvPr>
            <p:ph type="body" idx="4294967295"/>
          </p:nvPr>
        </p:nvSpPr>
        <p:spPr>
          <a:xfrm>
            <a:off x="401476" y="5084457"/>
            <a:ext cx="8990170" cy="461662"/>
          </a:xfrm>
          <a:ln w="57150">
            <a:solidFill>
              <a:srgbClr val="4472C4"/>
            </a:solidFill>
            <a:prstDash val="solid"/>
          </a:ln>
        </p:spPr>
        <p:txBody>
          <a:bodyPr/>
          <a:lstStyle/>
          <a:p>
            <a:pPr lvl="0"/>
            <a:r>
              <a:rPr lang="fr-FR" sz="2400" b="1">
                <a:solidFill>
                  <a:srgbClr val="FF0000"/>
                </a:solidFill>
                <a:latin typeface="Comic Sans MS" pitchFamily="66"/>
              </a:rPr>
              <a:t>TOUJOURS SOUFFLER </a:t>
            </a:r>
            <a:r>
              <a:rPr lang="fr-FR" sz="2400" b="1">
                <a:latin typeface="Comic Sans MS" pitchFamily="66"/>
              </a:rPr>
              <a:t>sur la PHASE d'EFFORT</a:t>
            </a:r>
          </a:p>
        </p:txBody>
      </p:sp>
      <p:sp>
        <p:nvSpPr>
          <p:cNvPr id="3" name="Espace réservé du texte 1">
            <a:extLst>
              <a:ext uri="{FF2B5EF4-FFF2-40B4-BE49-F238E27FC236}">
                <a16:creationId xmlns:a16="http://schemas.microsoft.com/office/drawing/2014/main" xmlns="" id="{E1C358F0-B2A4-4DCA-A5B6-C24B83DF70FE}"/>
              </a:ext>
            </a:extLst>
          </p:cNvPr>
          <p:cNvSpPr txBox="1">
            <a:spLocks noGrp="1"/>
          </p:cNvSpPr>
          <p:nvPr>
            <p:ph type="body" idx="4294967295"/>
          </p:nvPr>
        </p:nvSpPr>
        <p:spPr>
          <a:xfrm>
            <a:off x="6451604" y="736924"/>
            <a:ext cx="1384301" cy="405143"/>
          </a:xfrm>
        </p:spPr>
        <p:txBody>
          <a:bodyPr anchorCtr="1"/>
          <a:lstStyle/>
          <a:p>
            <a:pPr lvl="0" algn="ctr"/>
            <a:r>
              <a:rPr lang="fr-FR" sz="2000" b="1" i="1" u="sng"/>
              <a:t>1</a:t>
            </a:r>
            <a:r>
              <a:rPr lang="fr-FR" sz="2000" b="1" i="1" u="sng" baseline="30000"/>
              <a:t>ère</a:t>
            </a:r>
            <a:r>
              <a:rPr lang="fr-FR" sz="2000" b="1" i="1" u="sng"/>
              <a:t> phase</a:t>
            </a:r>
          </a:p>
        </p:txBody>
      </p:sp>
      <p:pic>
        <p:nvPicPr>
          <p:cNvPr id="4" name="Image 3">
            <a:extLst>
              <a:ext uri="{FF2B5EF4-FFF2-40B4-BE49-F238E27FC236}">
                <a16:creationId xmlns:a16="http://schemas.microsoft.com/office/drawing/2014/main" xmlns="" id="{8B19A7DE-68E2-4510-BE8B-CBA275ED1439}"/>
              </a:ext>
            </a:extLst>
          </p:cNvPr>
          <p:cNvPicPr>
            <a:picLocks noChangeAspect="1"/>
          </p:cNvPicPr>
          <p:nvPr/>
        </p:nvPicPr>
        <p:blipFill>
          <a:blip r:embed="rId3" cstate="print"/>
          <a:stretch>
            <a:fillRect/>
          </a:stretch>
        </p:blipFill>
        <p:spPr>
          <a:xfrm>
            <a:off x="245434" y="311947"/>
            <a:ext cx="2200741" cy="1167606"/>
          </a:xfrm>
          <a:prstGeom prst="rect">
            <a:avLst/>
          </a:prstGeom>
          <a:noFill/>
          <a:ln>
            <a:noFill/>
          </a:ln>
        </p:spPr>
      </p:pic>
      <p:grpSp>
        <p:nvGrpSpPr>
          <p:cNvPr id="5" name="Groupe 7">
            <a:extLst>
              <a:ext uri="{FF2B5EF4-FFF2-40B4-BE49-F238E27FC236}">
                <a16:creationId xmlns:a16="http://schemas.microsoft.com/office/drawing/2014/main" xmlns="" id="{B513D347-8CE6-454F-A0E1-7313C0876B7D}"/>
              </a:ext>
            </a:extLst>
          </p:cNvPr>
          <p:cNvGrpSpPr/>
          <p:nvPr/>
        </p:nvGrpSpPr>
        <p:grpSpPr>
          <a:xfrm>
            <a:off x="8134356" y="186144"/>
            <a:ext cx="1504352" cy="1498372"/>
            <a:chOff x="8134356" y="186144"/>
            <a:chExt cx="1504352" cy="1498372"/>
          </a:xfrm>
        </p:grpSpPr>
        <p:pic>
          <p:nvPicPr>
            <p:cNvPr id="6" name="Image 8" descr="Une image contenant miroir, objet&#10;&#10;Description générée avec un niveau de confiance élevé">
              <a:extLst>
                <a:ext uri="{FF2B5EF4-FFF2-40B4-BE49-F238E27FC236}">
                  <a16:creationId xmlns:a16="http://schemas.microsoft.com/office/drawing/2014/main" xmlns="" id="{7BAF112A-7518-4C3E-8397-006193713BF7}"/>
                </a:ext>
              </a:extLst>
            </p:cNvPr>
            <p:cNvPicPr>
              <a:picLocks noChangeAspect="1"/>
            </p:cNvPicPr>
            <p:nvPr/>
          </p:nvPicPr>
          <p:blipFill>
            <a:blip r:embed="rId4" cstate="print"/>
            <a:stretch>
              <a:fillRect/>
            </a:stretch>
          </p:blipFill>
          <p:spPr>
            <a:xfrm>
              <a:off x="8134356" y="186144"/>
              <a:ext cx="1504352" cy="1498372"/>
            </a:xfrm>
            <a:prstGeom prst="rect">
              <a:avLst/>
            </a:prstGeom>
            <a:noFill/>
            <a:ln>
              <a:noFill/>
            </a:ln>
          </p:spPr>
        </p:pic>
        <p:pic>
          <p:nvPicPr>
            <p:cNvPr id="7" name="Image 6">
              <a:extLst>
                <a:ext uri="{FF2B5EF4-FFF2-40B4-BE49-F238E27FC236}">
                  <a16:creationId xmlns:a16="http://schemas.microsoft.com/office/drawing/2014/main" xmlns="" id="{10C19B2E-F1DD-4BEC-AE18-47AE71F3C299}"/>
                </a:ext>
              </a:extLst>
            </p:cNvPr>
            <p:cNvPicPr>
              <a:picLocks noChangeAspect="1"/>
            </p:cNvPicPr>
            <p:nvPr/>
          </p:nvPicPr>
          <p:blipFill>
            <a:blip r:embed="rId5" cstate="print"/>
            <a:stretch>
              <a:fillRect/>
            </a:stretch>
          </p:blipFill>
          <p:spPr>
            <a:xfrm>
              <a:off x="8229600" y="273981"/>
              <a:ext cx="1301748" cy="1301748"/>
            </a:xfrm>
            <a:prstGeom prst="rect">
              <a:avLst/>
            </a:prstGeom>
            <a:noFill/>
            <a:ln>
              <a:noFill/>
            </a:ln>
          </p:spPr>
        </p:pic>
      </p:grpSp>
      <p:sp>
        <p:nvSpPr>
          <p:cNvPr id="8" name="Rectangle 7">
            <a:extLst>
              <a:ext uri="{FF2B5EF4-FFF2-40B4-BE49-F238E27FC236}">
                <a16:creationId xmlns:a16="http://schemas.microsoft.com/office/drawing/2014/main" xmlns="" id="{DD8FA7BB-B86E-4650-99B9-7CA81941731E}"/>
              </a:ext>
            </a:extLst>
          </p:cNvPr>
          <p:cNvSpPr/>
          <p:nvPr/>
        </p:nvSpPr>
        <p:spPr>
          <a:xfrm>
            <a:off x="401476" y="2058680"/>
            <a:ext cx="8990170" cy="1200332"/>
          </a:xfrm>
          <a:prstGeom prst="rect">
            <a:avLst/>
          </a:prstGeom>
          <a:noFill/>
          <a:ln w="57150">
            <a:solidFill>
              <a:srgbClr val="4472C4"/>
            </a:solidFill>
            <a:prstDash val="solid"/>
            <a:miter/>
          </a:ln>
        </p:spPr>
        <p:txBody>
          <a:bodyPr vert="horz" wrap="square" lIns="91440" tIns="45720" rIns="91440" bIns="45720"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000000"/>
                </a:solidFill>
                <a:uFillTx/>
                <a:latin typeface="Comic Sans MS" pitchFamily="66"/>
              </a:rPr>
              <a:t>Pas besoin de salle de sport, ils se font chez soi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000000"/>
                </a:solidFill>
                <a:uFillTx/>
                <a:latin typeface="Comic Sans MS" pitchFamily="66"/>
              </a:rPr>
              <a:t>- de façon régulière, par des exercices debout et au sol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000000"/>
                </a:solidFill>
                <a:uFillTx/>
                <a:latin typeface="Comic Sans MS" pitchFamily="66"/>
              </a:rPr>
              <a:t>- des parties hautes et basses du corps.</a:t>
            </a:r>
          </a:p>
        </p:txBody>
      </p:sp>
      <p:sp>
        <p:nvSpPr>
          <p:cNvPr id="9" name="Rectangle 8">
            <a:extLst>
              <a:ext uri="{FF2B5EF4-FFF2-40B4-BE49-F238E27FC236}">
                <a16:creationId xmlns:a16="http://schemas.microsoft.com/office/drawing/2014/main" xmlns="" id="{C787A7DB-DBF4-4355-AE11-7577FC1A6154}"/>
              </a:ext>
            </a:extLst>
          </p:cNvPr>
          <p:cNvSpPr/>
          <p:nvPr/>
        </p:nvSpPr>
        <p:spPr>
          <a:xfrm>
            <a:off x="401476" y="3970416"/>
            <a:ext cx="8990170" cy="461662"/>
          </a:xfrm>
          <a:prstGeom prst="rect">
            <a:avLst/>
          </a:prstGeom>
          <a:noFill/>
          <a:ln w="57150">
            <a:solidFill>
              <a:srgbClr val="4472C4"/>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FF0000"/>
                </a:solidFill>
                <a:uFillTx/>
                <a:latin typeface="Comic Sans MS" pitchFamily="66"/>
              </a:rPr>
              <a:t>NE JAMAIS FORCER </a:t>
            </a:r>
            <a:r>
              <a:rPr lang="fr-FR" sz="2400" b="1" i="0" u="none" strike="noStrike" kern="1200" cap="none" spc="0" baseline="0">
                <a:solidFill>
                  <a:srgbClr val="000000"/>
                </a:solidFill>
                <a:uFillTx/>
                <a:latin typeface="Comic Sans MS" pitchFamily="66"/>
              </a:rPr>
              <a:t>sur les exercices</a:t>
            </a:r>
          </a:p>
        </p:txBody>
      </p:sp>
      <p:sp>
        <p:nvSpPr>
          <p:cNvPr id="10" name="Rectangle 9">
            <a:extLst>
              <a:ext uri="{FF2B5EF4-FFF2-40B4-BE49-F238E27FC236}">
                <a16:creationId xmlns:a16="http://schemas.microsoft.com/office/drawing/2014/main" xmlns="" id="{65DA644A-1321-41E6-97F5-8B1890EEBA0C}"/>
              </a:ext>
            </a:extLst>
          </p:cNvPr>
          <p:cNvSpPr/>
          <p:nvPr/>
        </p:nvSpPr>
        <p:spPr>
          <a:xfrm>
            <a:off x="401476" y="6128820"/>
            <a:ext cx="8990170" cy="461662"/>
          </a:xfrm>
          <a:prstGeom prst="rect">
            <a:avLst/>
          </a:prstGeom>
          <a:noFill/>
          <a:ln w="57150">
            <a:solidFill>
              <a:srgbClr val="4472C4"/>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000000"/>
                </a:solidFill>
                <a:uFillTx/>
                <a:latin typeface="Comic Sans MS" pitchFamily="66"/>
              </a:rPr>
              <a:t>Se relever du sol en roulant sur le côté.</a:t>
            </a:r>
          </a:p>
        </p:txBody>
      </p:sp>
    </p:spTree>
  </p:cSld>
  <p:clrMapOvr>
    <a:masterClrMapping/>
  </p:clrMapOvr>
  <p:transition spd="med">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name="Slide40">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3F3B789F-47C2-4953-A74A-EEC88371ABD3}"/>
              </a:ext>
            </a:extLst>
          </p:cNvPr>
          <p:cNvSpPr txBox="1">
            <a:spLocks noGrp="1"/>
          </p:cNvSpPr>
          <p:nvPr>
            <p:ph type="body" idx="4294967295"/>
          </p:nvPr>
        </p:nvSpPr>
        <p:spPr>
          <a:xfrm>
            <a:off x="504492" y="2087255"/>
            <a:ext cx="9071643" cy="4402442"/>
          </a:xfrm>
        </p:spPr>
        <p:txBody>
          <a:bodyPr anchorCtr="1"/>
          <a:lstStyle/>
          <a:p>
            <a:pPr lvl="0" algn="ctr"/>
            <a:r>
              <a:rPr lang="fr-FR" sz="4000" b="1"/>
              <a:t>Vous progresserez </a:t>
            </a:r>
            <a:br>
              <a:rPr lang="fr-FR" sz="4000" b="1"/>
            </a:br>
            <a:r>
              <a:rPr lang="fr-FR" sz="4000" b="1"/>
              <a:t>dans la durée</a:t>
            </a:r>
            <a:br>
              <a:rPr lang="fr-FR" sz="4000" b="1"/>
            </a:br>
            <a:r>
              <a:rPr lang="fr-FR" sz="4000" b="1"/>
              <a:t>dans la régularité</a:t>
            </a:r>
          </a:p>
          <a:p>
            <a:pPr lvl="0" algn="ctr"/>
            <a:endParaRPr lang="fr-FR" sz="2000" b="1"/>
          </a:p>
          <a:p>
            <a:pPr lvl="0" algn="ctr"/>
            <a:r>
              <a:rPr lang="fr-FR" sz="4000" b="1"/>
              <a:t>La pratique de ces exercices</a:t>
            </a:r>
          </a:p>
          <a:p>
            <a:pPr lvl="0" algn="ctr"/>
            <a:r>
              <a:rPr lang="fr-FR" sz="4000" b="1"/>
              <a:t>doit être un... </a:t>
            </a:r>
            <a:r>
              <a:rPr lang="fr-FR" sz="4800" b="1">
                <a:solidFill>
                  <a:srgbClr val="C5000B"/>
                </a:solidFill>
              </a:rPr>
              <a:t>PLAISIR</a:t>
            </a:r>
          </a:p>
        </p:txBody>
      </p:sp>
      <p:pic>
        <p:nvPicPr>
          <p:cNvPr id="3" name="Image 3">
            <a:extLst>
              <a:ext uri="{FF2B5EF4-FFF2-40B4-BE49-F238E27FC236}">
                <a16:creationId xmlns:a16="http://schemas.microsoft.com/office/drawing/2014/main" xmlns="" id="{067849F0-CEA4-4DAE-80CB-60BF8B8EDF52}"/>
              </a:ext>
            </a:extLst>
          </p:cNvPr>
          <p:cNvPicPr>
            <a:picLocks noChangeAspect="1"/>
          </p:cNvPicPr>
          <p:nvPr/>
        </p:nvPicPr>
        <p:blipFill>
          <a:blip r:embed="rId3" cstate="print"/>
          <a:stretch>
            <a:fillRect/>
          </a:stretch>
        </p:blipFill>
        <p:spPr>
          <a:xfrm>
            <a:off x="245434" y="292900"/>
            <a:ext cx="2200741" cy="1167606"/>
          </a:xfrm>
          <a:prstGeom prst="rect">
            <a:avLst/>
          </a:prstGeom>
          <a:noFill/>
          <a:ln>
            <a:noFill/>
          </a:ln>
        </p:spPr>
      </p:pic>
      <p:pic>
        <p:nvPicPr>
          <p:cNvPr id="4" name="Image 4">
            <a:extLst>
              <a:ext uri="{FF2B5EF4-FFF2-40B4-BE49-F238E27FC236}">
                <a16:creationId xmlns:a16="http://schemas.microsoft.com/office/drawing/2014/main" xmlns="" id="{398C8E53-30E9-4B54-890F-E2C8DF6DD544}"/>
              </a:ext>
            </a:extLst>
          </p:cNvPr>
          <p:cNvPicPr>
            <a:picLocks noChangeAspect="1"/>
          </p:cNvPicPr>
          <p:nvPr/>
        </p:nvPicPr>
        <p:blipFill>
          <a:blip r:embed="rId4" cstate="print"/>
          <a:stretch>
            <a:fillRect/>
          </a:stretch>
        </p:blipFill>
        <p:spPr>
          <a:xfrm>
            <a:off x="3606805" y="407200"/>
            <a:ext cx="5673723" cy="1289093"/>
          </a:xfrm>
          <a:prstGeom prst="rect">
            <a:avLst/>
          </a:prstGeom>
          <a:noFill/>
          <a:ln>
            <a:noFill/>
          </a:ln>
        </p:spPr>
      </p:pic>
      <p:pic>
        <p:nvPicPr>
          <p:cNvPr id="5" name="Image 6">
            <a:extLst>
              <a:ext uri="{FF2B5EF4-FFF2-40B4-BE49-F238E27FC236}">
                <a16:creationId xmlns:a16="http://schemas.microsoft.com/office/drawing/2014/main" xmlns="" id="{3567A9D3-5CB5-48D9-A234-2095D29BEB06}"/>
              </a:ext>
            </a:extLst>
          </p:cNvPr>
          <p:cNvPicPr>
            <a:picLocks noChangeAspect="1"/>
          </p:cNvPicPr>
          <p:nvPr/>
        </p:nvPicPr>
        <p:blipFill>
          <a:blip r:embed="rId5" cstate="print"/>
          <a:stretch>
            <a:fillRect/>
          </a:stretch>
        </p:blipFill>
        <p:spPr>
          <a:xfrm>
            <a:off x="8347402" y="6177750"/>
            <a:ext cx="1152528" cy="1076321"/>
          </a:xfrm>
          <a:prstGeom prst="rect">
            <a:avLst/>
          </a:prstGeom>
          <a:noFill/>
          <a:ln>
            <a:noFill/>
          </a:ln>
        </p:spPr>
      </p:pic>
    </p:spTree>
  </p:cSld>
  <p:clrMapOvr>
    <a:masterClrMapping/>
  </p:clrMapOvr>
  <p:transition spd="med">
    <p:pull/>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name="Slide41">
    <p:spTree>
      <p:nvGrpSpPr>
        <p:cNvPr id="1" name=""/>
        <p:cNvGrpSpPr/>
        <p:nvPr/>
      </p:nvGrpSpPr>
      <p:grpSpPr>
        <a:xfrm>
          <a:off x="0" y="0"/>
          <a:ext cx="0" cy="0"/>
          <a:chOff x="0" y="0"/>
          <a:chExt cx="0" cy="0"/>
        </a:xfrm>
      </p:grpSpPr>
      <p:pic>
        <p:nvPicPr>
          <p:cNvPr id="3" name="Image 3">
            <a:extLst>
              <a:ext uri="{FF2B5EF4-FFF2-40B4-BE49-F238E27FC236}">
                <a16:creationId xmlns:a16="http://schemas.microsoft.com/office/drawing/2014/main" xmlns="" id="{7E0E6EE0-7664-4CA3-8733-94F14ED9DCDB}"/>
              </a:ext>
            </a:extLst>
          </p:cNvPr>
          <p:cNvPicPr>
            <a:picLocks noChangeAspect="1"/>
          </p:cNvPicPr>
          <p:nvPr/>
        </p:nvPicPr>
        <p:blipFill>
          <a:blip r:embed="rId3" cstate="print"/>
          <a:stretch>
            <a:fillRect/>
          </a:stretch>
        </p:blipFill>
        <p:spPr>
          <a:xfrm>
            <a:off x="245434" y="292900"/>
            <a:ext cx="2200741" cy="1167606"/>
          </a:xfrm>
          <a:prstGeom prst="rect">
            <a:avLst/>
          </a:prstGeom>
          <a:noFill/>
          <a:ln>
            <a:noFill/>
          </a:ln>
        </p:spPr>
      </p:pic>
      <p:sp>
        <p:nvSpPr>
          <p:cNvPr id="4" name="Rectangle 5">
            <a:extLst>
              <a:ext uri="{FF2B5EF4-FFF2-40B4-BE49-F238E27FC236}">
                <a16:creationId xmlns:a16="http://schemas.microsoft.com/office/drawing/2014/main" xmlns="" id="{BDA6DDB2-EBC6-46CB-B62E-0986A12DCB95}"/>
              </a:ext>
            </a:extLst>
          </p:cNvPr>
          <p:cNvSpPr/>
          <p:nvPr/>
        </p:nvSpPr>
        <p:spPr>
          <a:xfrm>
            <a:off x="3257550" y="455983"/>
            <a:ext cx="5359398" cy="1077218"/>
          </a:xfrm>
          <a:prstGeom prst="rect">
            <a:avLst/>
          </a:prstGeom>
          <a:noFill/>
          <a:ln>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0070C0"/>
                </a:solidFill>
                <a:uFillTx/>
                <a:latin typeface="Calibri"/>
              </a:rPr>
              <a:t>Commission sécurité santé</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0070C0"/>
                </a:solidFill>
                <a:uFillTx/>
                <a:latin typeface="Calibri"/>
              </a:rPr>
              <a:t>Coreg Auvergne Rhône-Alpes</a:t>
            </a:r>
          </a:p>
        </p:txBody>
      </p:sp>
      <p:sp>
        <p:nvSpPr>
          <p:cNvPr id="6" name="Espace réservé du texte 1">
            <a:extLst>
              <a:ext uri="{FF2B5EF4-FFF2-40B4-BE49-F238E27FC236}">
                <a16:creationId xmlns:a16="http://schemas.microsoft.com/office/drawing/2014/main" xmlns="" id="{66B06702-03B2-47AD-B7D8-30EC4537D5CB}"/>
              </a:ext>
            </a:extLst>
          </p:cNvPr>
          <p:cNvSpPr txBox="1">
            <a:spLocks noGrp="1"/>
          </p:cNvSpPr>
          <p:nvPr>
            <p:ph type="body" idx="4294967295"/>
          </p:nvPr>
        </p:nvSpPr>
        <p:spPr>
          <a:xfrm>
            <a:off x="1167093" y="1971003"/>
            <a:ext cx="8389657" cy="4982247"/>
          </a:xfrm>
        </p:spPr>
        <p:txBody>
          <a:bodyPr/>
          <a:lstStyle/>
          <a:p>
            <a:pPr lvl="0"/>
            <a:r>
              <a:rPr lang="fr-FR" sz="4000" b="1" dirty="0"/>
              <a:t>Réalisation…</a:t>
            </a:r>
          </a:p>
          <a:p>
            <a:pPr lvl="0"/>
            <a:endParaRPr lang="fr-FR" sz="1400" b="1" dirty="0"/>
          </a:p>
          <a:p>
            <a:pPr marL="571500" lvl="0" indent="-571500">
              <a:buClr>
                <a:srgbClr val="E4465F"/>
              </a:buClr>
              <a:buFont typeface="Wingdings" panose="05000000000000000000" pitchFamily="2" charset="2"/>
              <a:buChar char="Ø"/>
            </a:pPr>
            <a:r>
              <a:rPr lang="fr-FR" sz="4000" b="1" dirty="0">
                <a:solidFill>
                  <a:srgbClr val="E4465F"/>
                </a:solidFill>
              </a:rPr>
              <a:t>Christine Carron</a:t>
            </a:r>
            <a:r>
              <a:rPr lang="fr-FR" sz="4000" b="1" dirty="0"/>
              <a:t> : Brevet d'Etat d'éducateur sportif pour tous</a:t>
            </a:r>
            <a:br>
              <a:rPr lang="fr-FR" sz="4000" b="1" dirty="0"/>
            </a:br>
            <a:endParaRPr lang="fr-FR" sz="1600" b="1" dirty="0"/>
          </a:p>
          <a:p>
            <a:pPr marL="571500" lvl="0" indent="-571500">
              <a:buFont typeface="Wingdings" panose="05000000000000000000" pitchFamily="2" charset="2"/>
              <a:buChar char="Ø"/>
            </a:pPr>
            <a:r>
              <a:rPr lang="fr-FR" sz="4000" b="1" dirty="0">
                <a:solidFill>
                  <a:srgbClr val="E4465F"/>
                </a:solidFill>
              </a:rPr>
              <a:t>Solange Flon </a:t>
            </a:r>
            <a:r>
              <a:rPr lang="fr-FR" sz="4000" b="1" dirty="0"/>
              <a:t>et </a:t>
            </a:r>
            <a:r>
              <a:rPr lang="fr-FR" sz="4000" b="1" dirty="0">
                <a:solidFill>
                  <a:srgbClr val="E4465F"/>
                </a:solidFill>
              </a:rPr>
              <a:t>Bernard Gil</a:t>
            </a:r>
            <a:r>
              <a:rPr lang="fr-FR" sz="4000" b="1" dirty="0"/>
              <a:t/>
            </a:r>
            <a:br>
              <a:rPr lang="fr-FR" sz="4000" b="1" dirty="0"/>
            </a:br>
            <a:r>
              <a:rPr lang="fr-FR" sz="3600" b="1" dirty="0"/>
              <a:t>de la commission Santé - Sécurité</a:t>
            </a:r>
            <a:br>
              <a:rPr lang="fr-FR" sz="3600" b="1" dirty="0"/>
            </a:br>
            <a:r>
              <a:rPr lang="fr-FR" sz="3600" b="1" dirty="0"/>
              <a:t>du COREG Auvergne Rhône-Alpes</a:t>
            </a:r>
            <a:endParaRPr lang="fr-FR" sz="4000" b="1"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2000"/>
                                        <p:tgtEl>
                                          <p:spTgt spid="6">
                                            <p:txEl>
                                              <p:pRg st="0" end="0"/>
                                            </p:txEl>
                                          </p:spTgt>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wipe(up)">
                                      <p:cBhvr>
                                        <p:cTn id="11" dur="2000"/>
                                        <p:tgtEl>
                                          <p:spTgt spid="6">
                                            <p:txEl>
                                              <p:pRg st="2" end="2"/>
                                            </p:txEl>
                                          </p:spTgt>
                                        </p:tgtEl>
                                      </p:cBhvr>
                                    </p:animEffect>
                                  </p:childTnLst>
                                </p:cTn>
                              </p:par>
                            </p:childTnLst>
                          </p:cTn>
                        </p:par>
                        <p:par>
                          <p:cTn id="12" fill="hold">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wipe(up)">
                                      <p:cBhvr>
                                        <p:cTn id="15" dur="2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pic>
        <p:nvPicPr>
          <p:cNvPr id="2" name="Image 8" descr="Une image contenant miroir, objet&#10;&#10;Description générée avec un niveau de confiance élevé">
            <a:extLst>
              <a:ext uri="{FF2B5EF4-FFF2-40B4-BE49-F238E27FC236}">
                <a16:creationId xmlns:a16="http://schemas.microsoft.com/office/drawing/2014/main" xmlns="" id="{38820154-47F2-4038-98BD-0FDB17B6EFB8}"/>
              </a:ext>
            </a:extLst>
          </p:cNvPr>
          <p:cNvPicPr>
            <a:picLocks noChangeAspect="1"/>
          </p:cNvPicPr>
          <p:nvPr/>
        </p:nvPicPr>
        <p:blipFill>
          <a:blip r:embed="rId3" cstate="print"/>
          <a:stretch>
            <a:fillRect/>
          </a:stretch>
        </p:blipFill>
        <p:spPr>
          <a:xfrm>
            <a:off x="1885355" y="1004815"/>
            <a:ext cx="6070601" cy="6046460"/>
          </a:xfrm>
          <a:prstGeom prst="rect">
            <a:avLst/>
          </a:prstGeom>
          <a:noFill/>
          <a:ln>
            <a:noFill/>
          </a:ln>
        </p:spPr>
      </p:pic>
      <p:pic>
        <p:nvPicPr>
          <p:cNvPr id="3" name="Image 2">
            <a:extLst>
              <a:ext uri="{FF2B5EF4-FFF2-40B4-BE49-F238E27FC236}">
                <a16:creationId xmlns:a16="http://schemas.microsoft.com/office/drawing/2014/main" xmlns="" id="{6FD83C8B-8B0A-499D-802C-3A4C0175A8AB}"/>
              </a:ext>
            </a:extLst>
          </p:cNvPr>
          <p:cNvPicPr>
            <a:picLocks noChangeAspect="1"/>
          </p:cNvPicPr>
          <p:nvPr/>
        </p:nvPicPr>
        <p:blipFill>
          <a:blip r:embed="rId4" cstate="print"/>
          <a:stretch>
            <a:fillRect/>
          </a:stretch>
        </p:blipFill>
        <p:spPr>
          <a:xfrm>
            <a:off x="245434" y="311947"/>
            <a:ext cx="2200741" cy="1167606"/>
          </a:xfrm>
          <a:prstGeom prst="rect">
            <a:avLst/>
          </a:prstGeom>
          <a:noFill/>
          <a:ln>
            <a:noFill/>
          </a:ln>
        </p:spPr>
      </p:pic>
      <p:sp>
        <p:nvSpPr>
          <p:cNvPr id="4" name="Rectangle 3">
            <a:extLst>
              <a:ext uri="{FF2B5EF4-FFF2-40B4-BE49-F238E27FC236}">
                <a16:creationId xmlns:a16="http://schemas.microsoft.com/office/drawing/2014/main" xmlns="" id="{EE1C6927-0BD3-45BA-941F-0C43AE7D29C6}"/>
              </a:ext>
            </a:extLst>
          </p:cNvPr>
          <p:cNvSpPr/>
          <p:nvPr/>
        </p:nvSpPr>
        <p:spPr>
          <a:xfrm>
            <a:off x="2511984" y="4612434"/>
            <a:ext cx="4745150" cy="707882"/>
          </a:xfrm>
          <a:prstGeom prst="rect">
            <a:avLst/>
          </a:prstGeom>
          <a:noFill/>
          <a:ln>
            <a:noFill/>
            <a:prstDash val="solid"/>
          </a:ln>
          <a:effectLst>
            <a:outerShdw dist="19083" dir="5400000" algn="tl">
              <a:srgbClr val="000000">
                <a:alpha val="63000"/>
              </a:srgbClr>
            </a:outerShdw>
          </a:effectLst>
        </p:spPr>
        <p:txBody>
          <a:bodyPr vert="horz" wrap="square" lIns="0" tIns="0" rIns="0" bIns="0" anchor="ctr" anchorCtr="1" compatLnSpc="0">
            <a:noAutofit/>
          </a:bodyPr>
          <a:lstStyle/>
          <a:p>
            <a:pPr marL="0" marR="0" lvl="0" indent="0" algn="ctr" defTabSz="914400" rtl="0" fontAlgn="auto" hangingPunct="0">
              <a:lnSpc>
                <a:spcPct val="100000"/>
              </a:lnSpc>
              <a:spcBef>
                <a:spcPts val="0"/>
              </a:spcBef>
              <a:spcAft>
                <a:spcPts val="1415"/>
              </a:spcAft>
              <a:buNone/>
              <a:tabLst/>
              <a:defRPr sz="1800" b="0" i="0" u="none" strike="noStrike" kern="0" cap="none" spc="0" baseline="0">
                <a:solidFill>
                  <a:srgbClr val="000000"/>
                </a:solidFill>
                <a:uFillTx/>
              </a:defRPr>
            </a:pPr>
            <a:r>
              <a:rPr lang="fr-FR" sz="1800" b="1" i="0" u="none" strike="noStrike" kern="0" cap="none" spc="0" baseline="0">
                <a:solidFill>
                  <a:srgbClr val="000000"/>
                </a:solidFill>
                <a:uFillTx/>
                <a:latin typeface="Comic Sans MS" pitchFamily="66"/>
              </a:rPr>
              <a:t>(chez soi avant de monter sur son vélo)</a:t>
            </a:r>
          </a:p>
        </p:txBody>
      </p:sp>
      <p:sp>
        <p:nvSpPr>
          <p:cNvPr id="5" name="Rectangle 4">
            <a:extLst>
              <a:ext uri="{FF2B5EF4-FFF2-40B4-BE49-F238E27FC236}">
                <a16:creationId xmlns:a16="http://schemas.microsoft.com/office/drawing/2014/main" xmlns="" id="{7843C181-2A04-4DC2-B3DE-1D4577C590BE}"/>
              </a:ext>
            </a:extLst>
          </p:cNvPr>
          <p:cNvSpPr/>
          <p:nvPr/>
        </p:nvSpPr>
        <p:spPr>
          <a:xfrm>
            <a:off x="6663946" y="508397"/>
            <a:ext cx="2382386" cy="584777"/>
          </a:xfrm>
          <a:prstGeom prst="rect">
            <a:avLst/>
          </a:prstGeom>
          <a:noFill/>
          <a:ln>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000000"/>
                </a:solidFill>
                <a:uFillTx/>
                <a:latin typeface="Comic Sans MS" pitchFamily="66"/>
                <a:cs typeface="Arial" pitchFamily="34"/>
              </a:rPr>
              <a:t>1ère phase</a:t>
            </a:r>
          </a:p>
        </p:txBody>
      </p:sp>
      <p:sp>
        <p:nvSpPr>
          <p:cNvPr id="6" name="Rectangle 6">
            <a:extLst>
              <a:ext uri="{FF2B5EF4-FFF2-40B4-BE49-F238E27FC236}">
                <a16:creationId xmlns:a16="http://schemas.microsoft.com/office/drawing/2014/main" xmlns="" id="{6B29C4CE-30ED-4C8B-96DE-23FBEDA11BA4}"/>
              </a:ext>
            </a:extLst>
          </p:cNvPr>
          <p:cNvSpPr/>
          <p:nvPr/>
        </p:nvSpPr>
        <p:spPr>
          <a:xfrm>
            <a:off x="2511984" y="2704603"/>
            <a:ext cx="4817342" cy="1938994"/>
          </a:xfrm>
          <a:prstGeom prst="rect">
            <a:avLst/>
          </a:prstGeom>
          <a:noFill/>
          <a:ln>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000" b="1" i="0" u="none" strike="noStrike" kern="0" cap="none" spc="0" baseline="0">
                <a:solidFill>
                  <a:srgbClr val="000000"/>
                </a:solidFill>
                <a:uFillTx/>
                <a:latin typeface="Comic Sans MS" pitchFamily="66"/>
              </a:rPr>
              <a:t>LES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000" b="1" i="0" u="none" strike="noStrike" kern="0" cap="none" spc="0" baseline="0">
                <a:solidFill>
                  <a:srgbClr val="000000"/>
                </a:solidFill>
                <a:uFillTx/>
                <a:latin typeface="Comic Sans MS" pitchFamily="66"/>
              </a:rPr>
              <a:t>ECHAUFFEMENTS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000" b="1" i="0" u="none" strike="noStrike" kern="0" cap="none" spc="0" baseline="0">
                <a:solidFill>
                  <a:srgbClr val="000000"/>
                </a:solidFill>
                <a:uFillTx/>
                <a:latin typeface="Comic Sans MS" pitchFamily="66"/>
              </a:rPr>
              <a:t>______</a:t>
            </a:r>
          </a:p>
        </p:txBody>
      </p:sp>
      <p:pic>
        <p:nvPicPr>
          <p:cNvPr id="7" name="Image 6">
            <a:extLst>
              <a:ext uri="{FF2B5EF4-FFF2-40B4-BE49-F238E27FC236}">
                <a16:creationId xmlns:a16="http://schemas.microsoft.com/office/drawing/2014/main" xmlns="" id="{1EC4358D-90B3-4DDE-8CDC-62F89E3404D9}"/>
              </a:ext>
            </a:extLst>
          </p:cNvPr>
          <p:cNvPicPr>
            <a:picLocks noChangeAspect="1"/>
          </p:cNvPicPr>
          <p:nvPr/>
        </p:nvPicPr>
        <p:blipFill>
          <a:blip r:embed="rId5" cstate="print"/>
          <a:stretch>
            <a:fillRect/>
          </a:stretch>
        </p:blipFill>
        <p:spPr>
          <a:xfrm>
            <a:off x="8273527" y="6132972"/>
            <a:ext cx="1046411" cy="977228"/>
          </a:xfrm>
          <a:prstGeom prst="rect">
            <a:avLst/>
          </a:prstGeom>
          <a:noFill/>
          <a:ln>
            <a:noFill/>
          </a:ln>
        </p:spPr>
      </p:pic>
    </p:spTree>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F0D0218F-089A-4DF9-BC0B-561D3303D801}"/>
              </a:ext>
            </a:extLst>
          </p:cNvPr>
          <p:cNvSpPr txBox="1">
            <a:spLocks noGrp="1"/>
          </p:cNvSpPr>
          <p:nvPr>
            <p:ph type="body" idx="4294967295"/>
          </p:nvPr>
        </p:nvSpPr>
        <p:spPr>
          <a:xfrm>
            <a:off x="2377741" y="3590300"/>
            <a:ext cx="5381957" cy="2505702"/>
          </a:xfrm>
        </p:spPr>
        <p:txBody>
          <a:bodyPr/>
          <a:lstStyle/>
          <a:p>
            <a:pPr marL="571500" lvl="0" indent="-571500">
              <a:buClr>
                <a:srgbClr val="ED7D31"/>
              </a:buClr>
              <a:buSzPct val="100000"/>
              <a:buFont typeface="Wingdings" pitchFamily="2"/>
              <a:buChar char="ü"/>
            </a:pPr>
            <a:r>
              <a:rPr lang="fr-FR" sz="4400" b="1" i="1">
                <a:latin typeface="Comic Sans MS" pitchFamily="66"/>
              </a:rPr>
              <a:t>Poignets</a:t>
            </a:r>
          </a:p>
          <a:p>
            <a:pPr marL="571500" lvl="0" indent="-571500">
              <a:buClr>
                <a:srgbClr val="ED7D31"/>
              </a:buClr>
              <a:buSzPct val="100000"/>
              <a:buFont typeface="Wingdings" pitchFamily="2"/>
              <a:buChar char="ü"/>
            </a:pPr>
            <a:r>
              <a:rPr lang="fr-FR" sz="4400" b="1" i="1">
                <a:latin typeface="Comic Sans MS" pitchFamily="66"/>
              </a:rPr>
              <a:t>Dos</a:t>
            </a:r>
          </a:p>
          <a:p>
            <a:pPr marL="571500" lvl="0" indent="-571500">
              <a:buClr>
                <a:srgbClr val="ED7D31"/>
              </a:buClr>
              <a:buSzPct val="100000"/>
              <a:buFont typeface="Wingdings" pitchFamily="2"/>
              <a:buChar char="ü"/>
            </a:pPr>
            <a:r>
              <a:rPr lang="fr-FR" sz="4400" b="1" i="1">
                <a:latin typeface="Comic Sans MS" pitchFamily="66"/>
              </a:rPr>
              <a:t>Epaules et nuque</a:t>
            </a:r>
          </a:p>
        </p:txBody>
      </p:sp>
      <p:pic>
        <p:nvPicPr>
          <p:cNvPr id="3" name="Image 3">
            <a:extLst>
              <a:ext uri="{FF2B5EF4-FFF2-40B4-BE49-F238E27FC236}">
                <a16:creationId xmlns:a16="http://schemas.microsoft.com/office/drawing/2014/main" xmlns="" id="{BD2D8EB0-E184-4F51-8D0A-1EB38166802C}"/>
              </a:ext>
            </a:extLst>
          </p:cNvPr>
          <p:cNvPicPr>
            <a:picLocks noChangeAspect="1"/>
          </p:cNvPicPr>
          <p:nvPr/>
        </p:nvPicPr>
        <p:blipFill>
          <a:blip r:embed="rId3" cstate="print"/>
          <a:stretch>
            <a:fillRect/>
          </a:stretch>
        </p:blipFill>
        <p:spPr>
          <a:xfrm>
            <a:off x="245434" y="311947"/>
            <a:ext cx="2200741" cy="1167606"/>
          </a:xfrm>
          <a:prstGeom prst="rect">
            <a:avLst/>
          </a:prstGeom>
          <a:noFill/>
          <a:ln>
            <a:noFill/>
          </a:ln>
        </p:spPr>
      </p:pic>
      <p:sp>
        <p:nvSpPr>
          <p:cNvPr id="4" name="Espace réservé du texte 1">
            <a:extLst>
              <a:ext uri="{FF2B5EF4-FFF2-40B4-BE49-F238E27FC236}">
                <a16:creationId xmlns:a16="http://schemas.microsoft.com/office/drawing/2014/main" xmlns="" id="{8CF8B354-47A1-4525-8F53-02459224F70F}"/>
              </a:ext>
            </a:extLst>
          </p:cNvPr>
          <p:cNvSpPr txBox="1">
            <a:spLocks noGrp="1"/>
          </p:cNvSpPr>
          <p:nvPr>
            <p:ph type="body" idx="4294967295"/>
          </p:nvPr>
        </p:nvSpPr>
        <p:spPr>
          <a:xfrm>
            <a:off x="745793" y="2040895"/>
            <a:ext cx="4073862" cy="841997"/>
          </a:xfrm>
        </p:spPr>
        <p:txBody>
          <a:bodyPr/>
          <a:lstStyle/>
          <a:p>
            <a:pPr lvl="0"/>
            <a:r>
              <a:rPr lang="fr-FR" sz="4400" b="1" u="sng">
                <a:latin typeface="Comic Sans MS" pitchFamily="66"/>
              </a:rPr>
              <a:t>Parties hautes</a:t>
            </a:r>
            <a:endParaRPr lang="fr-FR" b="1">
              <a:latin typeface="Comic Sans MS" pitchFamily="66"/>
            </a:endParaRPr>
          </a:p>
        </p:txBody>
      </p:sp>
      <p:sp>
        <p:nvSpPr>
          <p:cNvPr id="5" name="Espace réservé du texte 1">
            <a:extLst>
              <a:ext uri="{FF2B5EF4-FFF2-40B4-BE49-F238E27FC236}">
                <a16:creationId xmlns:a16="http://schemas.microsoft.com/office/drawing/2014/main" xmlns="" id="{AB1DB915-AF95-45F4-9D26-4FEE7BDE3A8C}"/>
              </a:ext>
            </a:extLst>
          </p:cNvPr>
          <p:cNvSpPr txBox="1">
            <a:spLocks noGrp="1"/>
          </p:cNvSpPr>
          <p:nvPr>
            <p:ph type="body" idx="4294967295"/>
          </p:nvPr>
        </p:nvSpPr>
        <p:spPr>
          <a:xfrm>
            <a:off x="6451604" y="736924"/>
            <a:ext cx="1384301" cy="405143"/>
          </a:xfrm>
        </p:spPr>
        <p:txBody>
          <a:bodyPr anchorCtr="1"/>
          <a:lstStyle/>
          <a:p>
            <a:pPr lvl="0" algn="ctr"/>
            <a:r>
              <a:rPr lang="fr-FR" sz="2000" b="1" i="1" u="sng"/>
              <a:t>1</a:t>
            </a:r>
            <a:r>
              <a:rPr lang="fr-FR" sz="2000" b="1" i="1" u="sng" baseline="30000"/>
              <a:t>ère</a:t>
            </a:r>
            <a:r>
              <a:rPr lang="fr-FR" sz="2000" b="1" i="1" u="sng"/>
              <a:t> phase</a:t>
            </a:r>
          </a:p>
        </p:txBody>
      </p:sp>
      <p:grpSp>
        <p:nvGrpSpPr>
          <p:cNvPr id="6" name="Groupe 6">
            <a:extLst>
              <a:ext uri="{FF2B5EF4-FFF2-40B4-BE49-F238E27FC236}">
                <a16:creationId xmlns:a16="http://schemas.microsoft.com/office/drawing/2014/main" xmlns="" id="{AB97BA81-E19B-47A4-B493-5D59CF572F87}"/>
              </a:ext>
            </a:extLst>
          </p:cNvPr>
          <p:cNvGrpSpPr/>
          <p:nvPr/>
        </p:nvGrpSpPr>
        <p:grpSpPr>
          <a:xfrm>
            <a:off x="8134356" y="186144"/>
            <a:ext cx="1504352" cy="1498372"/>
            <a:chOff x="8134356" y="186144"/>
            <a:chExt cx="1504352" cy="1498372"/>
          </a:xfrm>
        </p:grpSpPr>
        <p:pic>
          <p:nvPicPr>
            <p:cNvPr id="7" name="Image 8" descr="Une image contenant miroir, objet&#10;&#10;Description générée avec un niveau de confiance élevé">
              <a:extLst>
                <a:ext uri="{FF2B5EF4-FFF2-40B4-BE49-F238E27FC236}">
                  <a16:creationId xmlns:a16="http://schemas.microsoft.com/office/drawing/2014/main" xmlns="" id="{920FE3CD-EE6E-46BE-A0FD-E57BDB4AE3A4}"/>
                </a:ext>
              </a:extLst>
            </p:cNvPr>
            <p:cNvPicPr>
              <a:picLocks noChangeAspect="1"/>
            </p:cNvPicPr>
            <p:nvPr/>
          </p:nvPicPr>
          <p:blipFill>
            <a:blip r:embed="rId4" cstate="print"/>
            <a:stretch>
              <a:fillRect/>
            </a:stretch>
          </p:blipFill>
          <p:spPr>
            <a:xfrm>
              <a:off x="8134356" y="186144"/>
              <a:ext cx="1504352" cy="1498372"/>
            </a:xfrm>
            <a:prstGeom prst="rect">
              <a:avLst/>
            </a:prstGeom>
            <a:noFill/>
            <a:ln>
              <a:noFill/>
            </a:ln>
          </p:spPr>
        </p:pic>
        <p:pic>
          <p:nvPicPr>
            <p:cNvPr id="8" name="Image 8">
              <a:extLst>
                <a:ext uri="{FF2B5EF4-FFF2-40B4-BE49-F238E27FC236}">
                  <a16:creationId xmlns:a16="http://schemas.microsoft.com/office/drawing/2014/main" xmlns="" id="{CD3CC878-DC69-4163-8DF5-02237406AC65}"/>
                </a:ext>
              </a:extLst>
            </p:cNvPr>
            <p:cNvPicPr>
              <a:picLocks noChangeAspect="1"/>
            </p:cNvPicPr>
            <p:nvPr/>
          </p:nvPicPr>
          <p:blipFill>
            <a:blip r:embed="rId5" cstate="print"/>
            <a:stretch>
              <a:fillRect/>
            </a:stretch>
          </p:blipFill>
          <p:spPr>
            <a:xfrm>
              <a:off x="8229600" y="273981"/>
              <a:ext cx="1301748" cy="1301748"/>
            </a:xfrm>
            <a:prstGeom prst="rect">
              <a:avLst/>
            </a:prstGeom>
            <a:noFill/>
            <a:ln>
              <a:noFill/>
            </a:ln>
          </p:spPr>
        </p:pic>
      </p:grpSp>
      <p:pic>
        <p:nvPicPr>
          <p:cNvPr id="9" name="Image 8">
            <a:extLst>
              <a:ext uri="{FF2B5EF4-FFF2-40B4-BE49-F238E27FC236}">
                <a16:creationId xmlns:a16="http://schemas.microsoft.com/office/drawing/2014/main" xmlns="" id="{1EC7C528-9FCE-4E7E-8C0D-6F3968270B3E}"/>
              </a:ext>
            </a:extLst>
          </p:cNvPr>
          <p:cNvPicPr>
            <a:picLocks noChangeAspect="1"/>
          </p:cNvPicPr>
          <p:nvPr/>
        </p:nvPicPr>
        <p:blipFill>
          <a:blip r:embed="rId6" cstate="print"/>
          <a:stretch>
            <a:fillRect/>
          </a:stretch>
        </p:blipFill>
        <p:spPr>
          <a:xfrm>
            <a:off x="8592296" y="6308463"/>
            <a:ext cx="1046411" cy="977228"/>
          </a:xfrm>
          <a:prstGeom prst="rect">
            <a:avLst/>
          </a:prstGeom>
          <a:noFill/>
          <a:ln>
            <a:noFill/>
          </a:ln>
        </p:spPr>
      </p:pic>
    </p:spTree>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5897A505-3668-4E26-A3AC-556420F4818F}"/>
              </a:ext>
            </a:extLst>
          </p:cNvPr>
          <p:cNvPicPr>
            <a:picLocks noChangeAspect="1"/>
          </p:cNvPicPr>
          <p:nvPr/>
        </p:nvPicPr>
        <p:blipFill>
          <a:blip r:embed="rId3" cstate="print">
            <a:lum/>
            <a:alphaModFix/>
          </a:blip>
          <a:srcRect/>
          <a:stretch>
            <a:fillRect/>
          </a:stretch>
        </p:blipFill>
        <p:spPr>
          <a:xfrm>
            <a:off x="318613" y="1612992"/>
            <a:ext cx="4928762" cy="3340001"/>
          </a:xfrm>
          <a:prstGeom prst="rect">
            <a:avLst/>
          </a:prstGeom>
          <a:noFill/>
          <a:ln>
            <a:noFill/>
          </a:ln>
        </p:spPr>
      </p:pic>
      <p:sp>
        <p:nvSpPr>
          <p:cNvPr id="3" name="ZoneTexte 2">
            <a:extLst>
              <a:ext uri="{FF2B5EF4-FFF2-40B4-BE49-F238E27FC236}">
                <a16:creationId xmlns:a16="http://schemas.microsoft.com/office/drawing/2014/main" xmlns="" id="{CCAC88FA-FA3C-43B2-BA32-4A5B32E3FA1D}"/>
              </a:ext>
            </a:extLst>
          </p:cNvPr>
          <p:cNvSpPr txBox="1"/>
          <p:nvPr/>
        </p:nvSpPr>
        <p:spPr>
          <a:xfrm>
            <a:off x="109883" y="6913211"/>
            <a:ext cx="9688168" cy="356332"/>
          </a:xfrm>
          <a:prstGeom prst="rect">
            <a:avLst/>
          </a:prstGeom>
          <a:noFill/>
          <a:ln>
            <a:noFill/>
          </a:ln>
        </p:spPr>
        <p:txBody>
          <a:bodyPr vert="horz" wrap="square" lIns="90004" tIns="44997" rIns="90004" bIns="44997" anchor="t" anchorCtr="1" compatLnSpc="0">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0000"/>
                </a:solidFill>
                <a:uFillTx/>
                <a:latin typeface="Arial" pitchFamily="18"/>
                <a:ea typeface="Microsoft YaHei" pitchFamily="2"/>
                <a:cs typeface="Mangal" pitchFamily="2"/>
              </a:rPr>
              <a:t>Poignets, épaules </a:t>
            </a:r>
            <a:r>
              <a:rPr lang="fr-FR" sz="1800" b="0" i="0" u="none" strike="noStrike" kern="1200" cap="none" spc="0" baseline="0">
                <a:solidFill>
                  <a:srgbClr val="000000"/>
                </a:solidFill>
                <a:uFillTx/>
                <a:latin typeface="Arial" pitchFamily="18"/>
                <a:ea typeface="Microsoft YaHei" pitchFamily="2"/>
                <a:cs typeface="Mangal" pitchFamily="2"/>
              </a:rPr>
              <a:t>Croiser les doigts et mouliner les mains en accélérant </a:t>
            </a:r>
            <a:r>
              <a:rPr lang="fr-FR" sz="1800" b="1" i="1" u="none" strike="noStrike" kern="1200" cap="none" spc="0" baseline="0">
                <a:solidFill>
                  <a:srgbClr val="C5000B"/>
                </a:solidFill>
                <a:uFillTx/>
                <a:latin typeface="Arial" pitchFamily="18"/>
                <a:ea typeface="Microsoft YaHei" pitchFamily="2"/>
                <a:cs typeface="Mangal" pitchFamily="2"/>
              </a:rPr>
              <a:t>Durée </a:t>
            </a:r>
            <a:r>
              <a:rPr lang="fr-FR" sz="1800" b="0" i="1" u="none" strike="noStrike" kern="1200" cap="none" spc="0" baseline="0">
                <a:solidFill>
                  <a:srgbClr val="C5000B"/>
                </a:solidFill>
                <a:uFillTx/>
                <a:latin typeface="Arial" pitchFamily="18"/>
                <a:ea typeface="Microsoft YaHei" pitchFamily="2"/>
                <a:cs typeface="Mangal" pitchFamily="2"/>
              </a:rPr>
              <a:t>:</a:t>
            </a:r>
            <a:r>
              <a:rPr lang="fr-FR" sz="1800" b="1" i="1" u="none" strike="noStrike" kern="1200" cap="none" spc="0" baseline="0">
                <a:solidFill>
                  <a:srgbClr val="C5000B"/>
                </a:solidFill>
                <a:uFillTx/>
                <a:latin typeface="Arial" pitchFamily="18"/>
                <a:ea typeface="Microsoft YaHei" pitchFamily="2"/>
                <a:cs typeface="Mangal" pitchFamily="2"/>
              </a:rPr>
              <a:t>10 fois</a:t>
            </a:r>
          </a:p>
        </p:txBody>
      </p:sp>
      <p:pic>
        <p:nvPicPr>
          <p:cNvPr id="4" name="Image 3">
            <a:extLst>
              <a:ext uri="{FF2B5EF4-FFF2-40B4-BE49-F238E27FC236}">
                <a16:creationId xmlns:a16="http://schemas.microsoft.com/office/drawing/2014/main" xmlns="" id="{F37D55E2-B55D-4F76-B4D2-383A6584ECB7}"/>
              </a:ext>
            </a:extLst>
          </p:cNvPr>
          <p:cNvPicPr>
            <a:picLocks noChangeAspect="1"/>
          </p:cNvPicPr>
          <p:nvPr/>
        </p:nvPicPr>
        <p:blipFill>
          <a:blip r:embed="rId3" cstate="print">
            <a:lum/>
            <a:alphaModFix/>
          </a:blip>
          <a:srcRect/>
          <a:stretch>
            <a:fillRect/>
          </a:stretch>
        </p:blipFill>
        <p:spPr>
          <a:xfrm flipH="1">
            <a:off x="4738210" y="3282988"/>
            <a:ext cx="4928762" cy="3340001"/>
          </a:xfrm>
          <a:prstGeom prst="rect">
            <a:avLst/>
          </a:prstGeom>
          <a:noFill/>
          <a:ln>
            <a:noFill/>
          </a:ln>
        </p:spPr>
      </p:pic>
      <p:pic>
        <p:nvPicPr>
          <p:cNvPr id="5" name="Image 6">
            <a:extLst>
              <a:ext uri="{FF2B5EF4-FFF2-40B4-BE49-F238E27FC236}">
                <a16:creationId xmlns:a16="http://schemas.microsoft.com/office/drawing/2014/main" xmlns="" id="{19C96FFA-788C-4B19-B44E-1BCF89911B7B}"/>
              </a:ext>
            </a:extLst>
          </p:cNvPr>
          <p:cNvPicPr>
            <a:picLocks noChangeAspect="1"/>
          </p:cNvPicPr>
          <p:nvPr/>
        </p:nvPicPr>
        <p:blipFill>
          <a:blip r:embed="rId4" cstate="print"/>
          <a:stretch>
            <a:fillRect/>
          </a:stretch>
        </p:blipFill>
        <p:spPr>
          <a:xfrm>
            <a:off x="245434" y="311947"/>
            <a:ext cx="2200741" cy="1167606"/>
          </a:xfrm>
          <a:prstGeom prst="rect">
            <a:avLst/>
          </a:prstGeom>
          <a:noFill/>
          <a:ln>
            <a:noFill/>
          </a:ln>
        </p:spPr>
      </p:pic>
      <p:sp>
        <p:nvSpPr>
          <p:cNvPr id="6" name="Espace réservé du texte 1">
            <a:extLst>
              <a:ext uri="{FF2B5EF4-FFF2-40B4-BE49-F238E27FC236}">
                <a16:creationId xmlns:a16="http://schemas.microsoft.com/office/drawing/2014/main" xmlns="" id="{C4798C91-3AAE-4712-B600-2A38871C0A58}"/>
              </a:ext>
            </a:extLst>
          </p:cNvPr>
          <p:cNvSpPr txBox="1">
            <a:spLocks noGrp="1"/>
          </p:cNvSpPr>
          <p:nvPr>
            <p:ph type="body" idx="4294967295"/>
          </p:nvPr>
        </p:nvSpPr>
        <p:spPr>
          <a:xfrm>
            <a:off x="6451604" y="736924"/>
            <a:ext cx="1384301" cy="405143"/>
          </a:xfrm>
        </p:spPr>
        <p:txBody>
          <a:bodyPr anchorCtr="1"/>
          <a:lstStyle/>
          <a:p>
            <a:pPr lvl="0" algn="ctr"/>
            <a:r>
              <a:rPr lang="fr-FR" sz="2000" b="1" i="1" u="sng"/>
              <a:t>1</a:t>
            </a:r>
            <a:r>
              <a:rPr lang="fr-FR" sz="2000" b="1" i="1" u="sng" baseline="30000"/>
              <a:t>ère</a:t>
            </a:r>
            <a:r>
              <a:rPr lang="fr-FR" sz="2000" b="1" i="1" u="sng"/>
              <a:t> phase</a:t>
            </a:r>
          </a:p>
        </p:txBody>
      </p:sp>
      <p:grpSp>
        <p:nvGrpSpPr>
          <p:cNvPr id="7" name="Groupe 7">
            <a:extLst>
              <a:ext uri="{FF2B5EF4-FFF2-40B4-BE49-F238E27FC236}">
                <a16:creationId xmlns:a16="http://schemas.microsoft.com/office/drawing/2014/main" xmlns="" id="{F32AEB34-CD0F-4794-A97B-E13C13A2DF81}"/>
              </a:ext>
            </a:extLst>
          </p:cNvPr>
          <p:cNvGrpSpPr/>
          <p:nvPr/>
        </p:nvGrpSpPr>
        <p:grpSpPr>
          <a:xfrm>
            <a:off x="8134356" y="186144"/>
            <a:ext cx="1504352" cy="1498372"/>
            <a:chOff x="8134356" y="186144"/>
            <a:chExt cx="1504352" cy="1498372"/>
          </a:xfrm>
        </p:grpSpPr>
        <p:pic>
          <p:nvPicPr>
            <p:cNvPr id="8" name="Image 8" descr="Une image contenant miroir, objet&#10;&#10;Description générée avec un niveau de confiance élevé">
              <a:extLst>
                <a:ext uri="{FF2B5EF4-FFF2-40B4-BE49-F238E27FC236}">
                  <a16:creationId xmlns:a16="http://schemas.microsoft.com/office/drawing/2014/main" xmlns="" id="{0B528752-0E21-4C54-BB65-13062DB11761}"/>
                </a:ext>
              </a:extLst>
            </p:cNvPr>
            <p:cNvPicPr>
              <a:picLocks noChangeAspect="1"/>
            </p:cNvPicPr>
            <p:nvPr/>
          </p:nvPicPr>
          <p:blipFill>
            <a:blip r:embed="rId5" cstate="print"/>
            <a:stretch>
              <a:fillRect/>
            </a:stretch>
          </p:blipFill>
          <p:spPr>
            <a:xfrm>
              <a:off x="8134356" y="186144"/>
              <a:ext cx="1504352" cy="1498372"/>
            </a:xfrm>
            <a:prstGeom prst="rect">
              <a:avLst/>
            </a:prstGeom>
            <a:noFill/>
            <a:ln>
              <a:noFill/>
            </a:ln>
          </p:spPr>
        </p:pic>
        <p:pic>
          <p:nvPicPr>
            <p:cNvPr id="9" name="Image 9">
              <a:extLst>
                <a:ext uri="{FF2B5EF4-FFF2-40B4-BE49-F238E27FC236}">
                  <a16:creationId xmlns:a16="http://schemas.microsoft.com/office/drawing/2014/main" xmlns="" id="{6405D095-7A08-4A23-AF96-BAD9FCE01B03}"/>
                </a:ext>
              </a:extLst>
            </p:cNvPr>
            <p:cNvPicPr>
              <a:picLocks noChangeAspect="1"/>
            </p:cNvPicPr>
            <p:nvPr/>
          </p:nvPicPr>
          <p:blipFill>
            <a:blip r:embed="rId6" cstate="print"/>
            <a:stretch>
              <a:fillRect/>
            </a:stretch>
          </p:blipFill>
          <p:spPr>
            <a:xfrm>
              <a:off x="8229600" y="273981"/>
              <a:ext cx="1301748" cy="1301748"/>
            </a:xfrm>
            <a:prstGeom prst="rect">
              <a:avLst/>
            </a:prstGeom>
            <a:noFill/>
            <a:ln>
              <a:noFill/>
            </a:ln>
          </p:spPr>
        </p:pic>
      </p:grpSp>
    </p:spTree>
  </p:cSld>
  <p:clrMapOvr>
    <a:masterClrMapping/>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705D3E28-AACA-44E3-894A-1E6037062A25}"/>
              </a:ext>
            </a:extLst>
          </p:cNvPr>
          <p:cNvPicPr>
            <a:picLocks noChangeAspect="1"/>
          </p:cNvPicPr>
          <p:nvPr/>
        </p:nvPicPr>
        <p:blipFill>
          <a:blip r:embed="rId3" cstate="print">
            <a:lum/>
            <a:alphaModFix/>
          </a:blip>
          <a:srcRect/>
          <a:stretch>
            <a:fillRect/>
          </a:stretch>
        </p:blipFill>
        <p:spPr>
          <a:xfrm>
            <a:off x="537328" y="1962146"/>
            <a:ext cx="4476746" cy="2839998"/>
          </a:xfrm>
          <a:prstGeom prst="rect">
            <a:avLst/>
          </a:prstGeom>
          <a:noFill/>
          <a:ln>
            <a:noFill/>
          </a:ln>
        </p:spPr>
      </p:pic>
      <p:sp>
        <p:nvSpPr>
          <p:cNvPr id="3" name="ZoneTexte 2">
            <a:extLst>
              <a:ext uri="{FF2B5EF4-FFF2-40B4-BE49-F238E27FC236}">
                <a16:creationId xmlns:a16="http://schemas.microsoft.com/office/drawing/2014/main" xmlns="" id="{7DF1DD86-6E61-4DAD-86A4-F79091F3D00F}"/>
              </a:ext>
            </a:extLst>
          </p:cNvPr>
          <p:cNvSpPr txBox="1"/>
          <p:nvPr/>
        </p:nvSpPr>
        <p:spPr>
          <a:xfrm>
            <a:off x="143999" y="6707160"/>
            <a:ext cx="9740161" cy="621718"/>
          </a:xfrm>
          <a:prstGeom prst="rect">
            <a:avLst/>
          </a:prstGeom>
          <a:noFill/>
          <a:ln>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0000"/>
                </a:solidFill>
                <a:uFillTx/>
                <a:latin typeface="Arial" pitchFamily="18"/>
                <a:ea typeface="Microsoft YaHei" pitchFamily="2"/>
                <a:cs typeface="Mangal" pitchFamily="2"/>
              </a:rPr>
              <a:t>Poignets </a:t>
            </a:r>
            <a:r>
              <a:rPr lang="fr-FR" sz="1800" b="0" i="0" u="none" strike="noStrike" kern="1200" cap="none" spc="0" baseline="0">
                <a:solidFill>
                  <a:srgbClr val="000000"/>
                </a:solidFill>
                <a:uFillTx/>
                <a:latin typeface="Arial" pitchFamily="18"/>
                <a:ea typeface="Microsoft YaHei" pitchFamily="2"/>
                <a:cs typeface="Mangal" pitchFamily="2"/>
              </a:rPr>
              <a:t>: Au sol, à quatre pattes, bras tendus, retourner une main, doigts vers les genoux et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Arial" pitchFamily="18"/>
                <a:ea typeface="Microsoft YaHei" pitchFamily="2"/>
                <a:cs typeface="Mangal" pitchFamily="2"/>
              </a:rPr>
              <a:t>et alterner droite et gauche. </a:t>
            </a:r>
            <a:r>
              <a:rPr lang="fr-FR" sz="1800" b="1" i="1" u="none" strike="noStrike" kern="1200" cap="none" spc="0" baseline="0">
                <a:solidFill>
                  <a:srgbClr val="DC2300"/>
                </a:solidFill>
                <a:uFillTx/>
                <a:latin typeface="Arial" pitchFamily="18"/>
                <a:ea typeface="Microsoft YaHei" pitchFamily="2"/>
                <a:cs typeface="Mangal" pitchFamily="2"/>
              </a:rPr>
              <a:t>Durée : 10 fois</a:t>
            </a:r>
          </a:p>
        </p:txBody>
      </p:sp>
      <p:pic>
        <p:nvPicPr>
          <p:cNvPr id="4" name="Image 4">
            <a:extLst>
              <a:ext uri="{FF2B5EF4-FFF2-40B4-BE49-F238E27FC236}">
                <a16:creationId xmlns:a16="http://schemas.microsoft.com/office/drawing/2014/main" xmlns="" id="{65EE7E22-5122-4777-819F-66511C55CC21}"/>
              </a:ext>
            </a:extLst>
          </p:cNvPr>
          <p:cNvPicPr>
            <a:picLocks noChangeAspect="1"/>
          </p:cNvPicPr>
          <p:nvPr/>
        </p:nvPicPr>
        <p:blipFill>
          <a:blip r:embed="rId4" cstate="print"/>
          <a:stretch>
            <a:fillRect/>
          </a:stretch>
        </p:blipFill>
        <p:spPr>
          <a:xfrm>
            <a:off x="245434" y="311947"/>
            <a:ext cx="2200741" cy="1167606"/>
          </a:xfrm>
          <a:prstGeom prst="rect">
            <a:avLst/>
          </a:prstGeom>
          <a:noFill/>
          <a:ln>
            <a:noFill/>
          </a:ln>
        </p:spPr>
      </p:pic>
      <p:pic>
        <p:nvPicPr>
          <p:cNvPr id="5" name="Image 5">
            <a:extLst>
              <a:ext uri="{FF2B5EF4-FFF2-40B4-BE49-F238E27FC236}">
                <a16:creationId xmlns:a16="http://schemas.microsoft.com/office/drawing/2014/main" xmlns="" id="{D93ACD58-2D68-4258-9734-5D68952F8AEE}"/>
              </a:ext>
            </a:extLst>
          </p:cNvPr>
          <p:cNvPicPr>
            <a:picLocks noChangeAspect="1"/>
          </p:cNvPicPr>
          <p:nvPr/>
        </p:nvPicPr>
        <p:blipFill>
          <a:blip r:embed="rId5" cstate="print">
            <a:lum/>
            <a:alphaModFix/>
          </a:blip>
          <a:srcRect/>
          <a:stretch>
            <a:fillRect/>
          </a:stretch>
        </p:blipFill>
        <p:spPr>
          <a:xfrm flipH="1">
            <a:off x="5167777" y="3187369"/>
            <a:ext cx="4616366" cy="2928567"/>
          </a:xfrm>
          <a:prstGeom prst="rect">
            <a:avLst/>
          </a:prstGeom>
          <a:noFill/>
          <a:ln>
            <a:noFill/>
          </a:ln>
        </p:spPr>
      </p:pic>
      <p:sp>
        <p:nvSpPr>
          <p:cNvPr id="6" name="Espace réservé du texte 1">
            <a:extLst>
              <a:ext uri="{FF2B5EF4-FFF2-40B4-BE49-F238E27FC236}">
                <a16:creationId xmlns:a16="http://schemas.microsoft.com/office/drawing/2014/main" xmlns="" id="{9C9808A0-D092-477A-9344-159771D84E24}"/>
              </a:ext>
            </a:extLst>
          </p:cNvPr>
          <p:cNvSpPr txBox="1">
            <a:spLocks noGrp="1"/>
          </p:cNvSpPr>
          <p:nvPr>
            <p:ph type="body" idx="4294967295"/>
          </p:nvPr>
        </p:nvSpPr>
        <p:spPr>
          <a:xfrm>
            <a:off x="6451604" y="736924"/>
            <a:ext cx="1384301" cy="405143"/>
          </a:xfrm>
        </p:spPr>
        <p:txBody>
          <a:bodyPr anchorCtr="1"/>
          <a:lstStyle/>
          <a:p>
            <a:pPr lvl="0" algn="ctr"/>
            <a:r>
              <a:rPr lang="fr-FR" sz="2000" b="1" i="1" u="sng"/>
              <a:t>1</a:t>
            </a:r>
            <a:r>
              <a:rPr lang="fr-FR" sz="2000" b="1" i="1" u="sng" baseline="30000"/>
              <a:t>ère</a:t>
            </a:r>
            <a:r>
              <a:rPr lang="fr-FR" sz="2000" b="1" i="1" u="sng"/>
              <a:t> phase</a:t>
            </a:r>
          </a:p>
        </p:txBody>
      </p:sp>
      <p:grpSp>
        <p:nvGrpSpPr>
          <p:cNvPr id="7" name="Groupe 7">
            <a:extLst>
              <a:ext uri="{FF2B5EF4-FFF2-40B4-BE49-F238E27FC236}">
                <a16:creationId xmlns:a16="http://schemas.microsoft.com/office/drawing/2014/main" xmlns="" id="{ACF1E9CB-91F2-4D84-9D66-A0CBBF335210}"/>
              </a:ext>
            </a:extLst>
          </p:cNvPr>
          <p:cNvGrpSpPr/>
          <p:nvPr/>
        </p:nvGrpSpPr>
        <p:grpSpPr>
          <a:xfrm>
            <a:off x="8134356" y="186144"/>
            <a:ext cx="1504352" cy="1498372"/>
            <a:chOff x="8134356" y="186144"/>
            <a:chExt cx="1504352" cy="1498372"/>
          </a:xfrm>
        </p:grpSpPr>
        <p:pic>
          <p:nvPicPr>
            <p:cNvPr id="8" name="Image 8" descr="Une image contenant miroir, objet&#10;&#10;Description générée avec un niveau de confiance élevé">
              <a:extLst>
                <a:ext uri="{FF2B5EF4-FFF2-40B4-BE49-F238E27FC236}">
                  <a16:creationId xmlns:a16="http://schemas.microsoft.com/office/drawing/2014/main" xmlns="" id="{F5E9130B-6E75-413A-857D-CBB7DFE24AE0}"/>
                </a:ext>
              </a:extLst>
            </p:cNvPr>
            <p:cNvPicPr>
              <a:picLocks noChangeAspect="1"/>
            </p:cNvPicPr>
            <p:nvPr/>
          </p:nvPicPr>
          <p:blipFill>
            <a:blip r:embed="rId6" cstate="print"/>
            <a:stretch>
              <a:fillRect/>
            </a:stretch>
          </p:blipFill>
          <p:spPr>
            <a:xfrm>
              <a:off x="8134356" y="186144"/>
              <a:ext cx="1504352" cy="1498372"/>
            </a:xfrm>
            <a:prstGeom prst="rect">
              <a:avLst/>
            </a:prstGeom>
            <a:noFill/>
            <a:ln>
              <a:noFill/>
            </a:ln>
          </p:spPr>
        </p:pic>
        <p:pic>
          <p:nvPicPr>
            <p:cNvPr id="9" name="Image 9">
              <a:extLst>
                <a:ext uri="{FF2B5EF4-FFF2-40B4-BE49-F238E27FC236}">
                  <a16:creationId xmlns:a16="http://schemas.microsoft.com/office/drawing/2014/main" xmlns="" id="{905714C4-216C-4B5A-9437-A1311316A7E6}"/>
                </a:ext>
              </a:extLst>
            </p:cNvPr>
            <p:cNvPicPr>
              <a:picLocks noChangeAspect="1"/>
            </p:cNvPicPr>
            <p:nvPr/>
          </p:nvPicPr>
          <p:blipFill>
            <a:blip r:embed="rId7" cstate="print"/>
            <a:stretch>
              <a:fillRect/>
            </a:stretch>
          </p:blipFill>
          <p:spPr>
            <a:xfrm>
              <a:off x="8229600" y="273981"/>
              <a:ext cx="1301748" cy="1301748"/>
            </a:xfrm>
            <a:prstGeom prst="rect">
              <a:avLst/>
            </a:prstGeom>
            <a:noFill/>
            <a:ln>
              <a:noFill/>
            </a:ln>
          </p:spPr>
        </p:pic>
      </p:grpSp>
    </p:spTree>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4BCCB77D-DCD6-45CA-B091-DDE120D3E9A4}"/>
              </a:ext>
            </a:extLst>
          </p:cNvPr>
          <p:cNvPicPr>
            <a:picLocks noChangeAspect="1"/>
          </p:cNvPicPr>
          <p:nvPr/>
        </p:nvPicPr>
        <p:blipFill>
          <a:blip r:embed="rId3" cstate="print">
            <a:lum/>
            <a:alphaModFix/>
          </a:blip>
          <a:srcRect/>
          <a:stretch>
            <a:fillRect/>
          </a:stretch>
        </p:blipFill>
        <p:spPr>
          <a:xfrm>
            <a:off x="1581153" y="1758089"/>
            <a:ext cx="6978645" cy="4857128"/>
          </a:xfrm>
          <a:prstGeom prst="rect">
            <a:avLst/>
          </a:prstGeom>
          <a:noFill/>
          <a:ln>
            <a:noFill/>
          </a:ln>
        </p:spPr>
      </p:pic>
      <p:sp>
        <p:nvSpPr>
          <p:cNvPr id="3" name="ZoneTexte 2">
            <a:extLst>
              <a:ext uri="{FF2B5EF4-FFF2-40B4-BE49-F238E27FC236}">
                <a16:creationId xmlns:a16="http://schemas.microsoft.com/office/drawing/2014/main" xmlns="" id="{FA5C4512-55FC-49B5-B293-BF4543CEA640}"/>
              </a:ext>
            </a:extLst>
          </p:cNvPr>
          <p:cNvSpPr txBox="1"/>
          <p:nvPr/>
        </p:nvSpPr>
        <p:spPr>
          <a:xfrm>
            <a:off x="162589" y="6822749"/>
            <a:ext cx="9531001" cy="621718"/>
          </a:xfrm>
          <a:prstGeom prst="rect">
            <a:avLst/>
          </a:prstGeom>
          <a:noFill/>
          <a:ln>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Arial" pitchFamily="18"/>
                <a:ea typeface="Microsoft YaHei" pitchFamily="2"/>
                <a:cs typeface="Mangal" pitchFamily="2"/>
              </a:rPr>
              <a:t>Faire dos rond en soufflant, tête vers le sol et en serrant les abdos puis dos plat, tête droite.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1" i="1" u="none" strike="noStrike" kern="0" cap="none" spc="0" baseline="0">
                <a:solidFill>
                  <a:srgbClr val="C5000B"/>
                </a:solidFill>
                <a:uFillTx/>
                <a:latin typeface="Arial" pitchFamily="18"/>
                <a:ea typeface="Microsoft YaHei" pitchFamily="2"/>
                <a:cs typeface="Mangal" pitchFamily="2"/>
              </a:rPr>
              <a:t>D</a:t>
            </a:r>
            <a:r>
              <a:rPr lang="fr-FR" sz="1800" b="1" i="1" u="none" strike="noStrike" kern="1200" cap="none" spc="0" baseline="0">
                <a:solidFill>
                  <a:srgbClr val="C5000B"/>
                </a:solidFill>
                <a:uFillTx/>
                <a:latin typeface="Arial" pitchFamily="18"/>
                <a:ea typeface="Microsoft YaHei" pitchFamily="2"/>
                <a:cs typeface="Mangal" pitchFamily="2"/>
              </a:rPr>
              <a:t>urée </a:t>
            </a:r>
            <a:r>
              <a:rPr lang="fr-FR" sz="1800" b="0" i="1" u="none" strike="noStrike" kern="1200" cap="none" spc="0" baseline="0">
                <a:solidFill>
                  <a:srgbClr val="C5000B"/>
                </a:solidFill>
                <a:uFillTx/>
                <a:latin typeface="Arial" pitchFamily="18"/>
                <a:ea typeface="Microsoft YaHei" pitchFamily="2"/>
                <a:cs typeface="Mangal" pitchFamily="2"/>
              </a:rPr>
              <a:t>: </a:t>
            </a:r>
            <a:r>
              <a:rPr lang="fr-FR" sz="1800" b="1" i="1" u="none" strike="noStrike" kern="1200" cap="none" spc="0" baseline="0">
                <a:solidFill>
                  <a:srgbClr val="C5000B"/>
                </a:solidFill>
                <a:uFillTx/>
                <a:latin typeface="Arial" pitchFamily="18"/>
                <a:ea typeface="Microsoft YaHei" pitchFamily="2"/>
                <a:cs typeface="Mangal" pitchFamily="2"/>
              </a:rPr>
              <a:t> 5 fois (si difficile mettre les mains à plat sans les retourner)</a:t>
            </a:r>
          </a:p>
        </p:txBody>
      </p:sp>
      <p:pic>
        <p:nvPicPr>
          <p:cNvPr id="4" name="Image 4">
            <a:extLst>
              <a:ext uri="{FF2B5EF4-FFF2-40B4-BE49-F238E27FC236}">
                <a16:creationId xmlns:a16="http://schemas.microsoft.com/office/drawing/2014/main" xmlns="" id="{E449D641-8F8F-4504-99C0-D3433E5AD8B2}"/>
              </a:ext>
            </a:extLst>
          </p:cNvPr>
          <p:cNvPicPr>
            <a:picLocks noChangeAspect="1"/>
          </p:cNvPicPr>
          <p:nvPr/>
        </p:nvPicPr>
        <p:blipFill>
          <a:blip r:embed="rId4" cstate="print"/>
          <a:stretch>
            <a:fillRect/>
          </a:stretch>
        </p:blipFill>
        <p:spPr>
          <a:xfrm>
            <a:off x="245434" y="311947"/>
            <a:ext cx="2200741" cy="1167606"/>
          </a:xfrm>
          <a:prstGeom prst="rect">
            <a:avLst/>
          </a:prstGeom>
          <a:noFill/>
          <a:ln>
            <a:noFill/>
          </a:ln>
        </p:spPr>
      </p:pic>
      <p:sp>
        <p:nvSpPr>
          <p:cNvPr id="5" name="Espace réservé du texte 1">
            <a:extLst>
              <a:ext uri="{FF2B5EF4-FFF2-40B4-BE49-F238E27FC236}">
                <a16:creationId xmlns:a16="http://schemas.microsoft.com/office/drawing/2014/main" xmlns="" id="{9E4648D6-0355-4B64-A9B3-A6727468212E}"/>
              </a:ext>
            </a:extLst>
          </p:cNvPr>
          <p:cNvSpPr txBox="1">
            <a:spLocks noGrp="1"/>
          </p:cNvSpPr>
          <p:nvPr>
            <p:ph type="body" idx="4294967295"/>
          </p:nvPr>
        </p:nvSpPr>
        <p:spPr>
          <a:xfrm>
            <a:off x="6451604" y="736924"/>
            <a:ext cx="1384301" cy="405143"/>
          </a:xfrm>
        </p:spPr>
        <p:txBody>
          <a:bodyPr anchorCtr="1"/>
          <a:lstStyle/>
          <a:p>
            <a:pPr lvl="0" algn="ctr"/>
            <a:r>
              <a:rPr lang="fr-FR" sz="2000" b="1" i="1" u="sng"/>
              <a:t>1</a:t>
            </a:r>
            <a:r>
              <a:rPr lang="fr-FR" sz="2000" b="1" i="1" u="sng" baseline="30000"/>
              <a:t>ère</a:t>
            </a:r>
            <a:r>
              <a:rPr lang="fr-FR" sz="2000" b="1" i="1" u="sng"/>
              <a:t> phase</a:t>
            </a:r>
          </a:p>
        </p:txBody>
      </p:sp>
      <p:grpSp>
        <p:nvGrpSpPr>
          <p:cNvPr id="6" name="Groupe 6">
            <a:extLst>
              <a:ext uri="{FF2B5EF4-FFF2-40B4-BE49-F238E27FC236}">
                <a16:creationId xmlns:a16="http://schemas.microsoft.com/office/drawing/2014/main" xmlns="" id="{5ABB577E-A515-4DD6-B880-D48B4CCE431D}"/>
              </a:ext>
            </a:extLst>
          </p:cNvPr>
          <p:cNvGrpSpPr/>
          <p:nvPr/>
        </p:nvGrpSpPr>
        <p:grpSpPr>
          <a:xfrm>
            <a:off x="8134356" y="186144"/>
            <a:ext cx="1504352" cy="1498372"/>
            <a:chOff x="8134356" y="186144"/>
            <a:chExt cx="1504352" cy="1498372"/>
          </a:xfrm>
        </p:grpSpPr>
        <p:pic>
          <p:nvPicPr>
            <p:cNvPr id="7" name="Image 8" descr="Une image contenant miroir, objet&#10;&#10;Description générée avec un niveau de confiance élevé">
              <a:extLst>
                <a:ext uri="{FF2B5EF4-FFF2-40B4-BE49-F238E27FC236}">
                  <a16:creationId xmlns:a16="http://schemas.microsoft.com/office/drawing/2014/main" xmlns="" id="{AD4A7F69-79D5-4485-B09E-F4F94370F092}"/>
                </a:ext>
              </a:extLst>
            </p:cNvPr>
            <p:cNvPicPr>
              <a:picLocks noChangeAspect="1"/>
            </p:cNvPicPr>
            <p:nvPr/>
          </p:nvPicPr>
          <p:blipFill>
            <a:blip r:embed="rId5" cstate="print"/>
            <a:stretch>
              <a:fillRect/>
            </a:stretch>
          </p:blipFill>
          <p:spPr>
            <a:xfrm>
              <a:off x="8134356" y="186144"/>
              <a:ext cx="1504352" cy="1498372"/>
            </a:xfrm>
            <a:prstGeom prst="rect">
              <a:avLst/>
            </a:prstGeom>
            <a:noFill/>
            <a:ln>
              <a:noFill/>
            </a:ln>
          </p:spPr>
        </p:pic>
        <p:pic>
          <p:nvPicPr>
            <p:cNvPr id="8" name="Image 8">
              <a:extLst>
                <a:ext uri="{FF2B5EF4-FFF2-40B4-BE49-F238E27FC236}">
                  <a16:creationId xmlns:a16="http://schemas.microsoft.com/office/drawing/2014/main" xmlns="" id="{0DBD7B48-1557-4EEB-A62D-87D934B9B032}"/>
                </a:ext>
              </a:extLst>
            </p:cNvPr>
            <p:cNvPicPr>
              <a:picLocks noChangeAspect="1"/>
            </p:cNvPicPr>
            <p:nvPr/>
          </p:nvPicPr>
          <p:blipFill>
            <a:blip r:embed="rId6" cstate="print"/>
            <a:stretch>
              <a:fillRect/>
            </a:stretch>
          </p:blipFill>
          <p:spPr>
            <a:xfrm>
              <a:off x="8229600" y="273981"/>
              <a:ext cx="1301748" cy="1301748"/>
            </a:xfrm>
            <a:prstGeom prst="rect">
              <a:avLst/>
            </a:prstGeom>
            <a:noFill/>
            <a:ln>
              <a:noFill/>
            </a:ln>
          </p:spPr>
        </p:pic>
      </p:grpSp>
    </p:spTree>
  </p:cSld>
  <p:clrMapOvr>
    <a:masterClrMapping/>
  </p:clrMapOvr>
  <p:transition spd="med">
    <p:pull/>
  </p:transition>
  <p:timing>
    <p:tnLst>
      <p:par>
        <p:cTn id="1" dur="indefinite" restart="never" nodeType="tmRoot"/>
      </p:par>
    </p:tnLst>
  </p:timing>
</p:sld>
</file>

<file path=ppt/theme/theme1.xml><?xml version="1.0" encoding="utf-8"?>
<a:theme xmlns:a="http://schemas.openxmlformats.org/drawingml/2006/main" name="Standar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TotalTime>
  <Words>760</Words>
  <Application>Microsoft Office PowerPoint</Application>
  <PresentationFormat>Personnalisé</PresentationFormat>
  <Paragraphs>238</Paragraphs>
  <Slides>41</Slides>
  <Notes>41</Notes>
  <HiddenSlides>0</HiddenSlides>
  <MMClips>0</MMClips>
  <ScaleCrop>false</ScaleCrop>
  <HeadingPairs>
    <vt:vector size="4" baseType="variant">
      <vt:variant>
        <vt:lpstr>Thème</vt:lpstr>
      </vt:variant>
      <vt:variant>
        <vt:i4>1</vt:i4>
      </vt:variant>
      <vt:variant>
        <vt:lpstr>Titres des diapositives</vt:lpstr>
      </vt:variant>
      <vt:variant>
        <vt:i4>41</vt:i4>
      </vt:variant>
    </vt:vector>
  </HeadingPairs>
  <TitlesOfParts>
    <vt:vector size="42" baseType="lpstr">
      <vt:lpstr>Standard</vt:lpstr>
      <vt:lpstr>Echauffements – Décontraction - Etirements</vt:lpstr>
      <vt:lpstr>Echauffements – Décontraction - Etirements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Épaules et trapèzes: buste droit, tendre le bras gauche vers l' arrière en ouvrant la main, souffler sur le mouvement ramener la main sur le guidon et alterner avec le bras droit : Durée 3 secondes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Comment préparer et protéger  nos muscles et articulations  dans la pratique du vélo.</dc:title>
  <dc:creator>Alain Flon</dc:creator>
  <cp:lastModifiedBy>Paul</cp:lastModifiedBy>
  <cp:revision>60</cp:revision>
  <dcterms:created xsi:type="dcterms:W3CDTF">2014-04-10T10:19:26Z</dcterms:created>
  <dcterms:modified xsi:type="dcterms:W3CDTF">2018-11-26T14:38:46Z</dcterms:modified>
</cp:coreProperties>
</file>